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5" r:id="rId9"/>
    <p:sldId id="276" r:id="rId10"/>
    <p:sldId id="27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B1A"/>
    <a:srgbClr val="0C92CA"/>
    <a:srgbClr val="F0942B"/>
    <a:srgbClr val="C2D941"/>
    <a:srgbClr val="000000"/>
    <a:srgbClr val="39FF14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1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2274" y="-10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1026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7236718" y="3832352"/>
            <a:ext cx="1946848" cy="3025647"/>
            <a:chOff x="7236718" y="3832352"/>
            <a:chExt cx="1946848" cy="30256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36718" y="3832352"/>
              <a:ext cx="1112025" cy="11083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236" y="4513942"/>
              <a:ext cx="1676330" cy="234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003483" y="5425303"/>
            <a:ext cx="1081455" cy="1417243"/>
            <a:chOff x="7664115" y="4980563"/>
            <a:chExt cx="1420823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59358" cy="148132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29" name="Rectangle 28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30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8212145" y="52154"/>
            <a:ext cx="855655" cy="1266773"/>
            <a:chOff x="10280271" y="1617946"/>
            <a:chExt cx="855655" cy="12667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80271" y="1617946"/>
              <a:ext cx="550676" cy="54887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001" y="1970319"/>
              <a:ext cx="653925" cy="914400"/>
            </a:xfrm>
            <a:prstGeom prst="rect">
              <a:avLst/>
            </a:prstGeom>
          </p:spPr>
        </p:pic>
      </p:grp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rgbClr val="0C92CA"/>
                </a:solidFill>
                <a:latin typeface="Myriad Pro" pitchFamily="34" charset="0"/>
              </a:defRPr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7724320" y="6347945"/>
            <a:ext cx="1431106" cy="378120"/>
            <a:chOff x="7724320" y="1251385"/>
            <a:chExt cx="1431106" cy="378120"/>
          </a:xfrm>
        </p:grpSpPr>
        <p:sp>
          <p:nvSpPr>
            <p:cNvPr id="40" name="Rectangle 39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41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2982"/>
            <a:ext cx="8422528" cy="5615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</a:t>
            </a:r>
            <a:b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and Module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8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26" name="Rectangle 25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27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7236718" y="3832352"/>
            <a:ext cx="1946848" cy="3025647"/>
            <a:chOff x="7236718" y="3832352"/>
            <a:chExt cx="1946848" cy="302564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36718" y="3832352"/>
              <a:ext cx="1112025" cy="110839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236" y="4513942"/>
              <a:ext cx="1676330" cy="2344057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153994" y="4676327"/>
            <a:ext cx="1725090" cy="1366463"/>
            <a:chOff x="1581000" y="3134165"/>
            <a:chExt cx="1725090" cy="13664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385193" y="3134165"/>
              <a:ext cx="333986" cy="22815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581000" y="3470489"/>
              <a:ext cx="333986" cy="22815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972104" y="3564045"/>
              <a:ext cx="333986" cy="22815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792289" y="4044310"/>
              <a:ext cx="333986" cy="22815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744908" y="4272469"/>
              <a:ext cx="333986" cy="22815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279570" y="3718272"/>
              <a:ext cx="333986" cy="228159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616209" y="3147292"/>
            <a:ext cx="1725090" cy="1366463"/>
            <a:chOff x="1581000" y="3134165"/>
            <a:chExt cx="1725090" cy="136646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385193" y="3134165"/>
              <a:ext cx="333986" cy="22815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581000" y="3470489"/>
              <a:ext cx="333986" cy="22815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972104" y="3564045"/>
              <a:ext cx="333986" cy="22815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792289" y="4044310"/>
              <a:ext cx="333986" cy="22815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744908" y="4272469"/>
              <a:ext cx="333986" cy="22815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279570" y="3718272"/>
              <a:ext cx="333986" cy="228159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83254" y="5260434"/>
            <a:ext cx="1725090" cy="1366463"/>
            <a:chOff x="1581000" y="3134165"/>
            <a:chExt cx="1725090" cy="136646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385193" y="3134165"/>
              <a:ext cx="333986" cy="22815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581000" y="3470489"/>
              <a:ext cx="333986" cy="22815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972104" y="3564045"/>
              <a:ext cx="333986" cy="22815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1792289" y="4044310"/>
              <a:ext cx="333986" cy="22815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744908" y="4272469"/>
              <a:ext cx="333986" cy="2281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279570" y="3718272"/>
              <a:ext cx="333986" cy="228159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-58352" y="3621387"/>
            <a:ext cx="920897" cy="1366463"/>
            <a:chOff x="-58352" y="3621387"/>
            <a:chExt cx="920897" cy="136646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-58352" y="3621387"/>
              <a:ext cx="333986" cy="22815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528559" y="4051267"/>
              <a:ext cx="333986" cy="22815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301363" y="4759691"/>
              <a:ext cx="333986" cy="228159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53908" y="2198171"/>
            <a:ext cx="1032556" cy="801980"/>
            <a:chOff x="53908" y="2198171"/>
            <a:chExt cx="1032556" cy="80198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53908" y="2198171"/>
              <a:ext cx="333986" cy="228159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65197" y="2771992"/>
              <a:ext cx="333986" cy="22815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752478" y="2445954"/>
              <a:ext cx="333986" cy="228159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516367" y="1510270"/>
            <a:ext cx="1032556" cy="801980"/>
            <a:chOff x="53908" y="2198171"/>
            <a:chExt cx="1032556" cy="80198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53908" y="2198171"/>
              <a:ext cx="333986" cy="228159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265197" y="2771992"/>
              <a:ext cx="333986" cy="22815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17" b="15969"/>
            <a:stretch/>
          </p:blipFill>
          <p:spPr>
            <a:xfrm>
              <a:off x="752478" y="2445954"/>
              <a:ext cx="333986" cy="228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775"/>
            <a:ext cx="4505840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Tips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</a:t>
            </a:r>
            <a:r>
              <a:rPr lang="en-US" dirty="0" err="1"/>
              <a:t>PassThru</a:t>
            </a:r>
            <a:r>
              <a:rPr lang="en-US" dirty="0"/>
              <a:t> to all Set functions</a:t>
            </a:r>
          </a:p>
          <a:p>
            <a:r>
              <a:rPr lang="en-US" dirty="0"/>
              <a:t>Standardize everything</a:t>
            </a:r>
          </a:p>
          <a:p>
            <a:r>
              <a:rPr lang="en-US" dirty="0"/>
              <a:t>Use parameters are </a:t>
            </a:r>
            <a:r>
              <a:rPr lang="en-US" dirty="0" smtClean="0"/>
              <a:t>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0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IT Professional</a:t>
            </a:r>
            <a:r>
              <a:rPr lang="en-US" sz="2800" dirty="0" smtClean="0"/>
              <a:t>/</a:t>
            </a:r>
            <a:br>
              <a:rPr lang="en-US" sz="2800" dirty="0" smtClean="0"/>
            </a:br>
            <a:r>
              <a:rPr lang="en-US" sz="2800" dirty="0" smtClean="0"/>
              <a:t>Non-Developer</a:t>
            </a:r>
            <a:endParaRPr lang="en-US" sz="2800" dirty="0"/>
          </a:p>
          <a:p>
            <a:r>
              <a:rPr lang="en-US" sz="2800" dirty="0"/>
              <a:t>You know how modules, functions and parameters work</a:t>
            </a:r>
          </a:p>
          <a:p>
            <a:r>
              <a:rPr lang="en-US" sz="2800" dirty="0"/>
              <a:t>You care about good maintainable code</a:t>
            </a:r>
          </a:p>
          <a:p>
            <a:r>
              <a:rPr lang="en-US" sz="2800" dirty="0"/>
              <a:t>You are building a large </a:t>
            </a:r>
            <a:r>
              <a:rPr lang="en-US" sz="2800" dirty="0" smtClean="0"/>
              <a:t>project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Is This For?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52" y="1857829"/>
            <a:ext cx="4777552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643"/>
            <a:ext cx="4572000" cy="439367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No Developer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611604" y="1680558"/>
            <a:ext cx="1697325" cy="1091292"/>
          </a:xfrm>
          <a:prstGeom prst="wedgeRoundRectCallout">
            <a:avLst>
              <a:gd name="adj1" fmla="val -69978"/>
              <a:gd name="adj2" fmla="val 101032"/>
              <a:gd name="adj3" fmla="val 16667"/>
            </a:avLst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I’m NOT a Developer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idx="1"/>
          </p:nvPr>
        </p:nvSpPr>
        <p:spPr>
          <a:xfrm>
            <a:off x="4572000" y="1926771"/>
            <a:ext cx="4343400" cy="4234543"/>
          </a:xfrm>
        </p:spPr>
        <p:txBody>
          <a:bodyPr>
            <a:no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you're a developer, I'm </a:t>
            </a:r>
            <a:r>
              <a:rPr lang="en-US" dirty="0" smtClean="0"/>
              <a:t>sorry</a:t>
            </a:r>
          </a:p>
          <a:p>
            <a:r>
              <a:rPr lang="en-US" dirty="0" smtClean="0"/>
              <a:t>I'll </a:t>
            </a:r>
            <a:r>
              <a:rPr lang="en-US" dirty="0"/>
              <a:t>use "</a:t>
            </a:r>
            <a:r>
              <a:rPr lang="en-US" dirty="0" err="1"/>
              <a:t>devvy</a:t>
            </a:r>
            <a:r>
              <a:rPr lang="en-US" dirty="0"/>
              <a:t>" concepts loosely </a:t>
            </a:r>
            <a:r>
              <a:rPr lang="en-US" dirty="0" smtClean="0"/>
              <a:t>A LOT</a:t>
            </a:r>
          </a:p>
          <a:p>
            <a:r>
              <a:rPr lang="en-US" dirty="0" smtClean="0"/>
              <a:t>Meant </a:t>
            </a:r>
            <a:r>
              <a:rPr lang="en-US" dirty="0"/>
              <a:t>to guide design decisions; not be a </a:t>
            </a:r>
            <a:r>
              <a:rPr lang="en-US" dirty="0" smtClean="0"/>
              <a:t>technical reference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pPr fontAlgn="ctr"/>
            <a:r>
              <a:rPr lang="en-US" dirty="0"/>
              <a:t>An attempt to replicate </a:t>
            </a:r>
            <a:r>
              <a:rPr lang="en-US" dirty="0" smtClean="0"/>
              <a:t>the </a:t>
            </a:r>
            <a:r>
              <a:rPr lang="en-US" dirty="0"/>
              <a:t>real world with code</a:t>
            </a:r>
          </a:p>
          <a:p>
            <a:r>
              <a:rPr lang="en-US" dirty="0"/>
              <a:t>Defining physical "things" in code</a:t>
            </a:r>
          </a:p>
          <a:p>
            <a:r>
              <a:rPr lang="en-US" dirty="0"/>
              <a:t>Managing those "things" with verbs in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 (OOP)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" y="1750851"/>
            <a:ext cx="4398273" cy="44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0" y="2491581"/>
            <a:ext cx="4520045" cy="2743200"/>
          </a:xfrm>
        </p:spPr>
        <p:txBody>
          <a:bodyPr/>
          <a:lstStyle/>
          <a:p>
            <a:r>
              <a:rPr lang="en-US" dirty="0"/>
              <a:t>Module = </a:t>
            </a:r>
            <a:r>
              <a:rPr lang="en-US" dirty="0" smtClean="0"/>
              <a:t>Object</a:t>
            </a:r>
          </a:p>
          <a:p>
            <a:r>
              <a:rPr lang="en-US" dirty="0"/>
              <a:t>Function = "Child" Object</a:t>
            </a:r>
          </a:p>
          <a:p>
            <a:r>
              <a:rPr lang="en-US" dirty="0"/>
              <a:t>Function Parameter = </a:t>
            </a:r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OOP Principles to Module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2" y="2253588"/>
            <a:ext cx="4466698" cy="32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196042" y="1340464"/>
            <a:ext cx="4751917" cy="4970640"/>
            <a:chOff x="2196042" y="1340464"/>
            <a:chExt cx="4751917" cy="4970640"/>
          </a:xfrm>
        </p:grpSpPr>
        <p:sp>
          <p:nvSpPr>
            <p:cNvPr id="30" name="Isosceles Triangle 41"/>
            <p:cNvSpPr/>
            <p:nvPr/>
          </p:nvSpPr>
          <p:spPr>
            <a:xfrm rot="171958">
              <a:off x="2196042" y="4806207"/>
              <a:ext cx="4491627" cy="1504897"/>
            </a:xfrm>
            <a:custGeom>
              <a:avLst/>
              <a:gdLst>
                <a:gd name="connsiteX0" fmla="*/ 361027 w 2242860"/>
                <a:gd name="connsiteY0" fmla="*/ 80267 h 729024"/>
                <a:gd name="connsiteX1" fmla="*/ 1964375 w 2242860"/>
                <a:gd name="connsiteY1" fmla="*/ 0 h 729024"/>
                <a:gd name="connsiteX2" fmla="*/ 2242860 w 2242860"/>
                <a:gd name="connsiteY2" fmla="*/ 600943 h 729024"/>
                <a:gd name="connsiteX3" fmla="*/ 0 w 2242860"/>
                <a:gd name="connsiteY3" fmla="*/ 729024 h 729024"/>
                <a:gd name="connsiteX4" fmla="*/ 361027 w 2242860"/>
                <a:gd name="connsiteY4" fmla="*/ 80267 h 729024"/>
                <a:gd name="connsiteX0" fmla="*/ 361027 w 2301053"/>
                <a:gd name="connsiteY0" fmla="*/ 80267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61027 w 2301053"/>
                <a:gd name="connsiteY4" fmla="*/ 80267 h 729024"/>
                <a:gd name="connsiteX0" fmla="*/ 318554 w 2301053"/>
                <a:gd name="connsiteY0" fmla="*/ 78253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18554 w 2301053"/>
                <a:gd name="connsiteY4" fmla="*/ 78253 h 729024"/>
                <a:gd name="connsiteX0" fmla="*/ 308835 w 2301053"/>
                <a:gd name="connsiteY0" fmla="*/ 94889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08835 w 2301053"/>
                <a:gd name="connsiteY4" fmla="*/ 94889 h 729024"/>
                <a:gd name="connsiteX0" fmla="*/ 308835 w 2301053"/>
                <a:gd name="connsiteY0" fmla="*/ 101519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08835 w 2301053"/>
                <a:gd name="connsiteY4" fmla="*/ 101519 h 735654"/>
                <a:gd name="connsiteX0" fmla="*/ 317712 w 2301053"/>
                <a:gd name="connsiteY0" fmla="*/ 74962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17712 w 2301053"/>
                <a:gd name="connsiteY4" fmla="*/ 74962 h 735654"/>
                <a:gd name="connsiteX0" fmla="*/ 321298 w 2301053"/>
                <a:gd name="connsiteY0" fmla="*/ 78057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21298 w 2301053"/>
                <a:gd name="connsiteY4" fmla="*/ 78057 h 73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1053" h="735654">
                  <a:moveTo>
                    <a:pt x="321298" y="78057"/>
                  </a:moveTo>
                  <a:lnTo>
                    <a:pt x="1991886" y="0"/>
                  </a:lnTo>
                  <a:lnTo>
                    <a:pt x="2301053" y="633503"/>
                  </a:lnTo>
                  <a:lnTo>
                    <a:pt x="0" y="735654"/>
                  </a:lnTo>
                  <a:cubicBezTo>
                    <a:pt x="98389" y="525767"/>
                    <a:pt x="222909" y="287944"/>
                    <a:pt x="321298" y="78057"/>
                  </a:cubicBez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864282" y="1340464"/>
              <a:ext cx="4083677" cy="4875844"/>
              <a:chOff x="2864282" y="1340464"/>
              <a:chExt cx="4083677" cy="4875844"/>
            </a:xfrm>
          </p:grpSpPr>
          <p:sp>
            <p:nvSpPr>
              <p:cNvPr id="29" name="Rectangle 1"/>
              <p:cNvSpPr/>
              <p:nvPr/>
            </p:nvSpPr>
            <p:spPr>
              <a:xfrm>
                <a:off x="6114810" y="4463825"/>
                <a:ext cx="833149" cy="1752483"/>
              </a:xfrm>
              <a:custGeom>
                <a:avLst/>
                <a:gdLst>
                  <a:gd name="connsiteX0" fmla="*/ 157802 w 1586830"/>
                  <a:gd name="connsiteY0" fmla="*/ 0 h 2496866"/>
                  <a:gd name="connsiteX1" fmla="*/ 1586830 w 1586830"/>
                  <a:gd name="connsiteY1" fmla="*/ 2496866 h 2496866"/>
                  <a:gd name="connsiteX2" fmla="*/ 447965 w 1586830"/>
                  <a:gd name="connsiteY2" fmla="*/ 520636 h 2496866"/>
                  <a:gd name="connsiteX3" fmla="*/ 241074 w 1586830"/>
                  <a:gd name="connsiteY3" fmla="*/ 814204 h 2496866"/>
                  <a:gd name="connsiteX4" fmla="*/ 0 w 1586830"/>
                  <a:gd name="connsiteY4" fmla="*/ 223911 h 2496866"/>
                  <a:gd name="connsiteX5" fmla="*/ 157802 w 1586830"/>
                  <a:gd name="connsiteY5" fmla="*/ 0 h 2496866"/>
                  <a:gd name="connsiteX0" fmla="*/ 157802 w 447965"/>
                  <a:gd name="connsiteY0" fmla="*/ 0 h 814204"/>
                  <a:gd name="connsiteX1" fmla="*/ 447965 w 447965"/>
                  <a:gd name="connsiteY1" fmla="*/ 520636 h 814204"/>
                  <a:gd name="connsiteX2" fmla="*/ 241074 w 447965"/>
                  <a:gd name="connsiteY2" fmla="*/ 814204 h 814204"/>
                  <a:gd name="connsiteX3" fmla="*/ 0 w 447965"/>
                  <a:gd name="connsiteY3" fmla="*/ 223911 h 814204"/>
                  <a:gd name="connsiteX4" fmla="*/ 157802 w 447965"/>
                  <a:gd name="connsiteY4" fmla="*/ 0 h 814204"/>
                  <a:gd name="connsiteX0" fmla="*/ 157802 w 447965"/>
                  <a:gd name="connsiteY0" fmla="*/ 0 h 850312"/>
                  <a:gd name="connsiteX1" fmla="*/ 447965 w 447965"/>
                  <a:gd name="connsiteY1" fmla="*/ 520636 h 850312"/>
                  <a:gd name="connsiteX2" fmla="*/ 308965 w 447965"/>
                  <a:gd name="connsiteY2" fmla="*/ 850312 h 850312"/>
                  <a:gd name="connsiteX3" fmla="*/ 0 w 447965"/>
                  <a:gd name="connsiteY3" fmla="*/ 223911 h 850312"/>
                  <a:gd name="connsiteX4" fmla="*/ 157802 w 447965"/>
                  <a:gd name="connsiteY4" fmla="*/ 0 h 850312"/>
                  <a:gd name="connsiteX0" fmla="*/ 157802 w 373397"/>
                  <a:gd name="connsiteY0" fmla="*/ 0 h 850312"/>
                  <a:gd name="connsiteX1" fmla="*/ 373397 w 373397"/>
                  <a:gd name="connsiteY1" fmla="*/ 278499 h 850312"/>
                  <a:gd name="connsiteX2" fmla="*/ 308965 w 373397"/>
                  <a:gd name="connsiteY2" fmla="*/ 850312 h 850312"/>
                  <a:gd name="connsiteX3" fmla="*/ 0 w 373397"/>
                  <a:gd name="connsiteY3" fmla="*/ 223911 h 850312"/>
                  <a:gd name="connsiteX4" fmla="*/ 157802 w 373397"/>
                  <a:gd name="connsiteY4" fmla="*/ 0 h 850312"/>
                  <a:gd name="connsiteX0" fmla="*/ 181174 w 373397"/>
                  <a:gd name="connsiteY0" fmla="*/ 0 h 886420"/>
                  <a:gd name="connsiteX1" fmla="*/ 373397 w 373397"/>
                  <a:gd name="connsiteY1" fmla="*/ 314607 h 886420"/>
                  <a:gd name="connsiteX2" fmla="*/ 308965 w 373397"/>
                  <a:gd name="connsiteY2" fmla="*/ 886420 h 886420"/>
                  <a:gd name="connsiteX3" fmla="*/ 0 w 373397"/>
                  <a:gd name="connsiteY3" fmla="*/ 260019 h 886420"/>
                  <a:gd name="connsiteX4" fmla="*/ 181174 w 373397"/>
                  <a:gd name="connsiteY4" fmla="*/ 0 h 886420"/>
                  <a:gd name="connsiteX0" fmla="*/ 181174 w 461322"/>
                  <a:gd name="connsiteY0" fmla="*/ 0 h 886420"/>
                  <a:gd name="connsiteX1" fmla="*/ 461322 w 461322"/>
                  <a:gd name="connsiteY1" fmla="*/ 531256 h 886420"/>
                  <a:gd name="connsiteX2" fmla="*/ 308965 w 461322"/>
                  <a:gd name="connsiteY2" fmla="*/ 886420 h 886420"/>
                  <a:gd name="connsiteX3" fmla="*/ 0 w 461322"/>
                  <a:gd name="connsiteY3" fmla="*/ 260019 h 886420"/>
                  <a:gd name="connsiteX4" fmla="*/ 181174 w 461322"/>
                  <a:gd name="connsiteY4" fmla="*/ 0 h 886420"/>
                  <a:gd name="connsiteX0" fmla="*/ 165592 w 461322"/>
                  <a:gd name="connsiteY0" fmla="*/ 0 h 856684"/>
                  <a:gd name="connsiteX1" fmla="*/ 461322 w 461322"/>
                  <a:gd name="connsiteY1" fmla="*/ 501520 h 856684"/>
                  <a:gd name="connsiteX2" fmla="*/ 308965 w 461322"/>
                  <a:gd name="connsiteY2" fmla="*/ 856684 h 856684"/>
                  <a:gd name="connsiteX3" fmla="*/ 0 w 461322"/>
                  <a:gd name="connsiteY3" fmla="*/ 230283 h 856684"/>
                  <a:gd name="connsiteX4" fmla="*/ 165592 w 461322"/>
                  <a:gd name="connsiteY4" fmla="*/ 0 h 856684"/>
                  <a:gd name="connsiteX0" fmla="*/ 138881 w 434611"/>
                  <a:gd name="connsiteY0" fmla="*/ 0 h 856684"/>
                  <a:gd name="connsiteX1" fmla="*/ 434611 w 434611"/>
                  <a:gd name="connsiteY1" fmla="*/ 501520 h 856684"/>
                  <a:gd name="connsiteX2" fmla="*/ 282254 w 434611"/>
                  <a:gd name="connsiteY2" fmla="*/ 856684 h 856684"/>
                  <a:gd name="connsiteX3" fmla="*/ 0 w 434611"/>
                  <a:gd name="connsiteY3" fmla="*/ 193113 h 856684"/>
                  <a:gd name="connsiteX4" fmla="*/ 138881 w 434611"/>
                  <a:gd name="connsiteY4" fmla="*/ 0 h 856684"/>
                  <a:gd name="connsiteX0" fmla="*/ 131091 w 426821"/>
                  <a:gd name="connsiteY0" fmla="*/ 0 h 856684"/>
                  <a:gd name="connsiteX1" fmla="*/ 426821 w 426821"/>
                  <a:gd name="connsiteY1" fmla="*/ 501520 h 856684"/>
                  <a:gd name="connsiteX2" fmla="*/ 274464 w 426821"/>
                  <a:gd name="connsiteY2" fmla="*/ 856684 h 856684"/>
                  <a:gd name="connsiteX3" fmla="*/ 0 w 426821"/>
                  <a:gd name="connsiteY3" fmla="*/ 210105 h 856684"/>
                  <a:gd name="connsiteX4" fmla="*/ 131091 w 426821"/>
                  <a:gd name="connsiteY4" fmla="*/ 0 h 856684"/>
                  <a:gd name="connsiteX0" fmla="*/ 133317 w 426821"/>
                  <a:gd name="connsiteY0" fmla="*/ 0 h 856684"/>
                  <a:gd name="connsiteX1" fmla="*/ 426821 w 426821"/>
                  <a:gd name="connsiteY1" fmla="*/ 501520 h 856684"/>
                  <a:gd name="connsiteX2" fmla="*/ 274464 w 426821"/>
                  <a:gd name="connsiteY2" fmla="*/ 856684 h 856684"/>
                  <a:gd name="connsiteX3" fmla="*/ 0 w 426821"/>
                  <a:gd name="connsiteY3" fmla="*/ 210105 h 856684"/>
                  <a:gd name="connsiteX4" fmla="*/ 133317 w 426821"/>
                  <a:gd name="connsiteY4" fmla="*/ 0 h 85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821" h="856684">
                    <a:moveTo>
                      <a:pt x="133317" y="0"/>
                    </a:moveTo>
                    <a:lnTo>
                      <a:pt x="426821" y="501520"/>
                    </a:lnTo>
                    <a:lnTo>
                      <a:pt x="274464" y="856684"/>
                    </a:lnTo>
                    <a:lnTo>
                      <a:pt x="0" y="210105"/>
                    </a:lnTo>
                    <a:lnTo>
                      <a:pt x="133317" y="0"/>
                    </a:lnTo>
                    <a:close/>
                  </a:path>
                </a:pathLst>
              </a:custGeom>
              <a:solidFill>
                <a:srgbClr val="003CB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1" name="Isosceles Triangle 41"/>
              <p:cNvSpPr/>
              <p:nvPr/>
            </p:nvSpPr>
            <p:spPr>
              <a:xfrm rot="171958">
                <a:off x="2864282" y="3686099"/>
                <a:ext cx="3292439" cy="1322322"/>
              </a:xfrm>
              <a:custGeom>
                <a:avLst/>
                <a:gdLst>
                  <a:gd name="connsiteX0" fmla="*/ 343236 w 1672867"/>
                  <a:gd name="connsiteY0" fmla="*/ 52300 h 696375"/>
                  <a:gd name="connsiteX1" fmla="*/ 1387939 w 1672867"/>
                  <a:gd name="connsiteY1" fmla="*/ 0 h 696375"/>
                  <a:gd name="connsiteX2" fmla="*/ 1672867 w 1672867"/>
                  <a:gd name="connsiteY2" fmla="*/ 614848 h 696375"/>
                  <a:gd name="connsiteX3" fmla="*/ 0 w 1672867"/>
                  <a:gd name="connsiteY3" fmla="*/ 696375 h 696375"/>
                  <a:gd name="connsiteX4" fmla="*/ 343236 w 1672867"/>
                  <a:gd name="connsiteY4" fmla="*/ 52300 h 696375"/>
                  <a:gd name="connsiteX0" fmla="*/ 309889 w 1672867"/>
                  <a:gd name="connsiteY0" fmla="*/ 53892 h 696375"/>
                  <a:gd name="connsiteX1" fmla="*/ 1387939 w 1672867"/>
                  <a:gd name="connsiteY1" fmla="*/ 0 h 696375"/>
                  <a:gd name="connsiteX2" fmla="*/ 1672867 w 1672867"/>
                  <a:gd name="connsiteY2" fmla="*/ 614848 h 696375"/>
                  <a:gd name="connsiteX3" fmla="*/ 0 w 1672867"/>
                  <a:gd name="connsiteY3" fmla="*/ 696375 h 696375"/>
                  <a:gd name="connsiteX4" fmla="*/ 309889 w 1672867"/>
                  <a:gd name="connsiteY4" fmla="*/ 53892 h 696375"/>
                  <a:gd name="connsiteX0" fmla="*/ 309889 w 1672867"/>
                  <a:gd name="connsiteY0" fmla="*/ 23748 h 666231"/>
                  <a:gd name="connsiteX1" fmla="*/ 1391639 w 1672867"/>
                  <a:gd name="connsiteY1" fmla="*/ 0 h 666231"/>
                  <a:gd name="connsiteX2" fmla="*/ 1672867 w 1672867"/>
                  <a:gd name="connsiteY2" fmla="*/ 584704 h 666231"/>
                  <a:gd name="connsiteX3" fmla="*/ 0 w 1672867"/>
                  <a:gd name="connsiteY3" fmla="*/ 666231 h 666231"/>
                  <a:gd name="connsiteX4" fmla="*/ 309889 w 1672867"/>
                  <a:gd name="connsiteY4" fmla="*/ 23748 h 666231"/>
                  <a:gd name="connsiteX0" fmla="*/ 300487 w 1672867"/>
                  <a:gd name="connsiteY0" fmla="*/ 46432 h 666231"/>
                  <a:gd name="connsiteX1" fmla="*/ 1391639 w 1672867"/>
                  <a:gd name="connsiteY1" fmla="*/ 0 h 666231"/>
                  <a:gd name="connsiteX2" fmla="*/ 1672867 w 1672867"/>
                  <a:gd name="connsiteY2" fmla="*/ 584704 h 666231"/>
                  <a:gd name="connsiteX3" fmla="*/ 0 w 1672867"/>
                  <a:gd name="connsiteY3" fmla="*/ 666231 h 666231"/>
                  <a:gd name="connsiteX4" fmla="*/ 300487 w 1672867"/>
                  <a:gd name="connsiteY4" fmla="*/ 46432 h 666231"/>
                  <a:gd name="connsiteX0" fmla="*/ 300487 w 1692484"/>
                  <a:gd name="connsiteY0" fmla="*/ 46432 h 666231"/>
                  <a:gd name="connsiteX1" fmla="*/ 1391639 w 1692484"/>
                  <a:gd name="connsiteY1" fmla="*/ 0 h 666231"/>
                  <a:gd name="connsiteX2" fmla="*/ 1692484 w 1692484"/>
                  <a:gd name="connsiteY2" fmla="*/ 555056 h 666231"/>
                  <a:gd name="connsiteX3" fmla="*/ 0 w 1692484"/>
                  <a:gd name="connsiteY3" fmla="*/ 666231 h 666231"/>
                  <a:gd name="connsiteX4" fmla="*/ 300487 w 1692484"/>
                  <a:gd name="connsiteY4" fmla="*/ 46432 h 666231"/>
                  <a:gd name="connsiteX0" fmla="*/ 300487 w 1692484"/>
                  <a:gd name="connsiteY0" fmla="*/ 46645 h 666444"/>
                  <a:gd name="connsiteX1" fmla="*/ 1418372 w 1692484"/>
                  <a:gd name="connsiteY1" fmla="*/ 0 h 666444"/>
                  <a:gd name="connsiteX2" fmla="*/ 1692484 w 1692484"/>
                  <a:gd name="connsiteY2" fmla="*/ 555269 h 666444"/>
                  <a:gd name="connsiteX3" fmla="*/ 0 w 1692484"/>
                  <a:gd name="connsiteY3" fmla="*/ 666444 h 666444"/>
                  <a:gd name="connsiteX4" fmla="*/ 300487 w 1692484"/>
                  <a:gd name="connsiteY4" fmla="*/ 46645 h 666444"/>
                  <a:gd name="connsiteX0" fmla="*/ 300487 w 1695930"/>
                  <a:gd name="connsiteY0" fmla="*/ 46645 h 666444"/>
                  <a:gd name="connsiteX1" fmla="*/ 1418372 w 1695930"/>
                  <a:gd name="connsiteY1" fmla="*/ 0 h 666444"/>
                  <a:gd name="connsiteX2" fmla="*/ 1695930 w 1695930"/>
                  <a:gd name="connsiteY2" fmla="*/ 557232 h 666444"/>
                  <a:gd name="connsiteX3" fmla="*/ 0 w 1695930"/>
                  <a:gd name="connsiteY3" fmla="*/ 666444 h 666444"/>
                  <a:gd name="connsiteX4" fmla="*/ 300487 w 1695930"/>
                  <a:gd name="connsiteY4" fmla="*/ 46645 h 666444"/>
                  <a:gd name="connsiteX0" fmla="*/ 291268 w 1686711"/>
                  <a:gd name="connsiteY0" fmla="*/ 46645 h 646404"/>
                  <a:gd name="connsiteX1" fmla="*/ 1409153 w 1686711"/>
                  <a:gd name="connsiteY1" fmla="*/ 0 h 646404"/>
                  <a:gd name="connsiteX2" fmla="*/ 1686711 w 1686711"/>
                  <a:gd name="connsiteY2" fmla="*/ 557232 h 646404"/>
                  <a:gd name="connsiteX3" fmla="*/ 0 w 1686711"/>
                  <a:gd name="connsiteY3" fmla="*/ 646404 h 646404"/>
                  <a:gd name="connsiteX4" fmla="*/ 291268 w 1686711"/>
                  <a:gd name="connsiteY4" fmla="*/ 46645 h 64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11" h="646404">
                    <a:moveTo>
                      <a:pt x="291268" y="46645"/>
                    </a:moveTo>
                    <a:lnTo>
                      <a:pt x="1409153" y="0"/>
                    </a:lnTo>
                    <a:cubicBezTo>
                      <a:pt x="1500524" y="185090"/>
                      <a:pt x="1595340" y="372142"/>
                      <a:pt x="1686711" y="557232"/>
                    </a:cubicBezTo>
                    <a:lnTo>
                      <a:pt x="0" y="646404"/>
                    </a:lnTo>
                    <a:cubicBezTo>
                      <a:pt x="100666" y="431660"/>
                      <a:pt x="190602" y="261389"/>
                      <a:pt x="291268" y="46645"/>
                    </a:cubicBezTo>
                    <a:close/>
                  </a:path>
                </a:pathLst>
              </a:custGeom>
              <a:solidFill>
                <a:srgbClr val="0046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2" name="Isosceles Triangle 41"/>
              <p:cNvSpPr/>
              <p:nvPr/>
            </p:nvSpPr>
            <p:spPr>
              <a:xfrm rot="171958">
                <a:off x="3471922" y="2592849"/>
                <a:ext cx="2204001" cy="1232730"/>
              </a:xfrm>
              <a:custGeom>
                <a:avLst/>
                <a:gdLst>
                  <a:gd name="connsiteX0" fmla="*/ 274652 w 1086256"/>
                  <a:gd name="connsiteY0" fmla="*/ 18323 h 604845"/>
                  <a:gd name="connsiteX1" fmla="*/ 831163 w 1086256"/>
                  <a:gd name="connsiteY1" fmla="*/ 0 h 604845"/>
                  <a:gd name="connsiteX2" fmla="*/ 1086256 w 1086256"/>
                  <a:gd name="connsiteY2" fmla="*/ 550465 h 604845"/>
                  <a:gd name="connsiteX3" fmla="*/ 0 w 1086256"/>
                  <a:gd name="connsiteY3" fmla="*/ 604845 h 604845"/>
                  <a:gd name="connsiteX4" fmla="*/ 274652 w 1086256"/>
                  <a:gd name="connsiteY4" fmla="*/ 18323 h 604845"/>
                  <a:gd name="connsiteX0" fmla="*/ 274652 w 1086256"/>
                  <a:gd name="connsiteY0" fmla="*/ 13804 h 600326"/>
                  <a:gd name="connsiteX1" fmla="*/ 836158 w 1086256"/>
                  <a:gd name="connsiteY1" fmla="*/ 0 h 600326"/>
                  <a:gd name="connsiteX2" fmla="*/ 1086256 w 1086256"/>
                  <a:gd name="connsiteY2" fmla="*/ 545946 h 600326"/>
                  <a:gd name="connsiteX3" fmla="*/ 0 w 1086256"/>
                  <a:gd name="connsiteY3" fmla="*/ 600326 h 600326"/>
                  <a:gd name="connsiteX4" fmla="*/ 274652 w 1086256"/>
                  <a:gd name="connsiteY4" fmla="*/ 13804 h 600326"/>
                  <a:gd name="connsiteX0" fmla="*/ 255755 w 1086256"/>
                  <a:gd name="connsiteY0" fmla="*/ 14707 h 600326"/>
                  <a:gd name="connsiteX1" fmla="*/ 836158 w 1086256"/>
                  <a:gd name="connsiteY1" fmla="*/ 0 h 600326"/>
                  <a:gd name="connsiteX2" fmla="*/ 1086256 w 1086256"/>
                  <a:gd name="connsiteY2" fmla="*/ 545946 h 600326"/>
                  <a:gd name="connsiteX3" fmla="*/ 0 w 1086256"/>
                  <a:gd name="connsiteY3" fmla="*/ 600326 h 600326"/>
                  <a:gd name="connsiteX4" fmla="*/ 255755 w 1086256"/>
                  <a:gd name="connsiteY4" fmla="*/ 14707 h 600326"/>
                  <a:gd name="connsiteX0" fmla="*/ 283655 w 1114156"/>
                  <a:gd name="connsiteY0" fmla="*/ 14707 h 599532"/>
                  <a:gd name="connsiteX1" fmla="*/ 864058 w 1114156"/>
                  <a:gd name="connsiteY1" fmla="*/ 0 h 599532"/>
                  <a:gd name="connsiteX2" fmla="*/ 1114156 w 1114156"/>
                  <a:gd name="connsiteY2" fmla="*/ 545946 h 599532"/>
                  <a:gd name="connsiteX3" fmla="*/ 0 w 1114156"/>
                  <a:gd name="connsiteY3" fmla="*/ 599532 h 599532"/>
                  <a:gd name="connsiteX4" fmla="*/ 283655 w 1114156"/>
                  <a:gd name="connsiteY4" fmla="*/ 14707 h 599532"/>
                  <a:gd name="connsiteX0" fmla="*/ 283655 w 1124938"/>
                  <a:gd name="connsiteY0" fmla="*/ 14707 h 599532"/>
                  <a:gd name="connsiteX1" fmla="*/ 864058 w 1124938"/>
                  <a:gd name="connsiteY1" fmla="*/ 0 h 599532"/>
                  <a:gd name="connsiteX2" fmla="*/ 1124938 w 1124938"/>
                  <a:gd name="connsiteY2" fmla="*/ 539051 h 599532"/>
                  <a:gd name="connsiteX3" fmla="*/ 0 w 1124938"/>
                  <a:gd name="connsiteY3" fmla="*/ 599532 h 599532"/>
                  <a:gd name="connsiteX4" fmla="*/ 283655 w 1124938"/>
                  <a:gd name="connsiteY4" fmla="*/ 14707 h 599532"/>
                  <a:gd name="connsiteX0" fmla="*/ 283655 w 1129106"/>
                  <a:gd name="connsiteY0" fmla="*/ 14707 h 599532"/>
                  <a:gd name="connsiteX1" fmla="*/ 864058 w 1129106"/>
                  <a:gd name="connsiteY1" fmla="*/ 0 h 599532"/>
                  <a:gd name="connsiteX2" fmla="*/ 1129106 w 1129106"/>
                  <a:gd name="connsiteY2" fmla="*/ 533535 h 599532"/>
                  <a:gd name="connsiteX3" fmla="*/ 0 w 1129106"/>
                  <a:gd name="connsiteY3" fmla="*/ 599532 h 599532"/>
                  <a:gd name="connsiteX4" fmla="*/ 283655 w 1129106"/>
                  <a:gd name="connsiteY4" fmla="*/ 14707 h 599532"/>
                  <a:gd name="connsiteX0" fmla="*/ 283655 w 1129106"/>
                  <a:gd name="connsiteY0" fmla="*/ 17783 h 602608"/>
                  <a:gd name="connsiteX1" fmla="*/ 861668 w 1129106"/>
                  <a:gd name="connsiteY1" fmla="*/ 0 h 602608"/>
                  <a:gd name="connsiteX2" fmla="*/ 1129106 w 1129106"/>
                  <a:gd name="connsiteY2" fmla="*/ 536611 h 602608"/>
                  <a:gd name="connsiteX3" fmla="*/ 0 w 1129106"/>
                  <a:gd name="connsiteY3" fmla="*/ 602608 h 602608"/>
                  <a:gd name="connsiteX4" fmla="*/ 283655 w 1129106"/>
                  <a:gd name="connsiteY4" fmla="*/ 17783 h 60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106" h="602608">
                    <a:moveTo>
                      <a:pt x="283655" y="17783"/>
                    </a:moveTo>
                    <a:lnTo>
                      <a:pt x="861668" y="0"/>
                    </a:lnTo>
                    <a:lnTo>
                      <a:pt x="1129106" y="536611"/>
                    </a:lnTo>
                    <a:lnTo>
                      <a:pt x="0" y="602608"/>
                    </a:lnTo>
                    <a:lnTo>
                      <a:pt x="283655" y="17783"/>
                    </a:lnTo>
                    <a:close/>
                  </a:path>
                </a:pathLst>
              </a:custGeom>
              <a:solidFill>
                <a:srgbClr val="1563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3" name="Isosceles Triangle 41"/>
              <p:cNvSpPr/>
              <p:nvPr/>
            </p:nvSpPr>
            <p:spPr>
              <a:xfrm rot="171958">
                <a:off x="4084780" y="1391947"/>
                <a:ext cx="1131514" cy="1244692"/>
              </a:xfrm>
              <a:custGeom>
                <a:avLst/>
                <a:gdLst>
                  <a:gd name="connsiteX0" fmla="*/ 290037 w 552615"/>
                  <a:gd name="connsiteY0" fmla="*/ 0 h 613356"/>
                  <a:gd name="connsiteX1" fmla="*/ 552615 w 552615"/>
                  <a:gd name="connsiteY1" fmla="*/ 566617 h 613356"/>
                  <a:gd name="connsiteX2" fmla="*/ 0 w 552615"/>
                  <a:gd name="connsiteY2" fmla="*/ 613356 h 613356"/>
                  <a:gd name="connsiteX3" fmla="*/ 290037 w 552615"/>
                  <a:gd name="connsiteY3" fmla="*/ 0 h 613356"/>
                  <a:gd name="connsiteX0" fmla="*/ 290037 w 567522"/>
                  <a:gd name="connsiteY0" fmla="*/ 0 h 613356"/>
                  <a:gd name="connsiteX1" fmla="*/ 567522 w 567522"/>
                  <a:gd name="connsiteY1" fmla="*/ 610376 h 613356"/>
                  <a:gd name="connsiteX2" fmla="*/ 0 w 567522"/>
                  <a:gd name="connsiteY2" fmla="*/ 613356 h 613356"/>
                  <a:gd name="connsiteX3" fmla="*/ 290037 w 567522"/>
                  <a:gd name="connsiteY3" fmla="*/ 0 h 613356"/>
                  <a:gd name="connsiteX0" fmla="*/ 290037 w 574657"/>
                  <a:gd name="connsiteY0" fmla="*/ 0 h 613356"/>
                  <a:gd name="connsiteX1" fmla="*/ 574657 w 574657"/>
                  <a:gd name="connsiteY1" fmla="*/ 610019 h 613356"/>
                  <a:gd name="connsiteX2" fmla="*/ 0 w 574657"/>
                  <a:gd name="connsiteY2" fmla="*/ 613356 h 613356"/>
                  <a:gd name="connsiteX3" fmla="*/ 290037 w 574657"/>
                  <a:gd name="connsiteY3" fmla="*/ 0 h 613356"/>
                  <a:gd name="connsiteX0" fmla="*/ 290037 w 574300"/>
                  <a:gd name="connsiteY0" fmla="*/ 0 h 613356"/>
                  <a:gd name="connsiteX1" fmla="*/ 574300 w 574300"/>
                  <a:gd name="connsiteY1" fmla="*/ 602884 h 613356"/>
                  <a:gd name="connsiteX2" fmla="*/ 0 w 574300"/>
                  <a:gd name="connsiteY2" fmla="*/ 613356 h 613356"/>
                  <a:gd name="connsiteX3" fmla="*/ 290037 w 574300"/>
                  <a:gd name="connsiteY3" fmla="*/ 0 h 613356"/>
                  <a:gd name="connsiteX0" fmla="*/ 282664 w 566927"/>
                  <a:gd name="connsiteY0" fmla="*/ 0 h 617756"/>
                  <a:gd name="connsiteX1" fmla="*/ 566927 w 566927"/>
                  <a:gd name="connsiteY1" fmla="*/ 602884 h 617756"/>
                  <a:gd name="connsiteX2" fmla="*/ 0 w 566927"/>
                  <a:gd name="connsiteY2" fmla="*/ 617756 h 617756"/>
                  <a:gd name="connsiteX3" fmla="*/ 282664 w 566927"/>
                  <a:gd name="connsiteY3" fmla="*/ 0 h 617756"/>
                  <a:gd name="connsiteX0" fmla="*/ 282664 w 557652"/>
                  <a:gd name="connsiteY0" fmla="*/ 0 h 617756"/>
                  <a:gd name="connsiteX1" fmla="*/ 557652 w 557652"/>
                  <a:gd name="connsiteY1" fmla="*/ 608116 h 617756"/>
                  <a:gd name="connsiteX2" fmla="*/ 0 w 557652"/>
                  <a:gd name="connsiteY2" fmla="*/ 617756 h 617756"/>
                  <a:gd name="connsiteX3" fmla="*/ 282664 w 557652"/>
                  <a:gd name="connsiteY3" fmla="*/ 0 h 617756"/>
                  <a:gd name="connsiteX0" fmla="*/ 284565 w 559553"/>
                  <a:gd name="connsiteY0" fmla="*/ 0 h 627388"/>
                  <a:gd name="connsiteX1" fmla="*/ 559553 w 559553"/>
                  <a:gd name="connsiteY1" fmla="*/ 608116 h 627388"/>
                  <a:gd name="connsiteX2" fmla="*/ 0 w 559553"/>
                  <a:gd name="connsiteY2" fmla="*/ 627388 h 627388"/>
                  <a:gd name="connsiteX3" fmla="*/ 284565 w 559553"/>
                  <a:gd name="connsiteY3" fmla="*/ 0 h 627388"/>
                  <a:gd name="connsiteX0" fmla="*/ 284565 w 573614"/>
                  <a:gd name="connsiteY0" fmla="*/ 0 h 627388"/>
                  <a:gd name="connsiteX1" fmla="*/ 573614 w 573614"/>
                  <a:gd name="connsiteY1" fmla="*/ 600001 h 627388"/>
                  <a:gd name="connsiteX2" fmla="*/ 0 w 573614"/>
                  <a:gd name="connsiteY2" fmla="*/ 627388 h 627388"/>
                  <a:gd name="connsiteX3" fmla="*/ 284565 w 573614"/>
                  <a:gd name="connsiteY3" fmla="*/ 0 h 627388"/>
                  <a:gd name="connsiteX0" fmla="*/ 287734 w 576783"/>
                  <a:gd name="connsiteY0" fmla="*/ 0 h 609463"/>
                  <a:gd name="connsiteX1" fmla="*/ 576783 w 576783"/>
                  <a:gd name="connsiteY1" fmla="*/ 600001 h 609463"/>
                  <a:gd name="connsiteX2" fmla="*/ 0 w 576783"/>
                  <a:gd name="connsiteY2" fmla="*/ 609463 h 609463"/>
                  <a:gd name="connsiteX3" fmla="*/ 287734 w 576783"/>
                  <a:gd name="connsiteY3" fmla="*/ 0 h 609463"/>
                  <a:gd name="connsiteX0" fmla="*/ 287734 w 576616"/>
                  <a:gd name="connsiteY0" fmla="*/ 0 h 609463"/>
                  <a:gd name="connsiteX1" fmla="*/ 576616 w 576616"/>
                  <a:gd name="connsiteY1" fmla="*/ 596819 h 609463"/>
                  <a:gd name="connsiteX2" fmla="*/ 0 w 576616"/>
                  <a:gd name="connsiteY2" fmla="*/ 609463 h 609463"/>
                  <a:gd name="connsiteX3" fmla="*/ 287734 w 576616"/>
                  <a:gd name="connsiteY3" fmla="*/ 0 h 609463"/>
                  <a:gd name="connsiteX0" fmla="*/ 291846 w 580728"/>
                  <a:gd name="connsiteY0" fmla="*/ 0 h 616040"/>
                  <a:gd name="connsiteX1" fmla="*/ 580728 w 580728"/>
                  <a:gd name="connsiteY1" fmla="*/ 596819 h 616040"/>
                  <a:gd name="connsiteX2" fmla="*/ 0 w 580728"/>
                  <a:gd name="connsiteY2" fmla="*/ 616040 h 616040"/>
                  <a:gd name="connsiteX3" fmla="*/ 291846 w 580728"/>
                  <a:gd name="connsiteY3" fmla="*/ 0 h 616040"/>
                  <a:gd name="connsiteX0" fmla="*/ 291846 w 586287"/>
                  <a:gd name="connsiteY0" fmla="*/ 0 h 616040"/>
                  <a:gd name="connsiteX1" fmla="*/ 586287 w 586287"/>
                  <a:gd name="connsiteY1" fmla="*/ 596553 h 616040"/>
                  <a:gd name="connsiteX2" fmla="*/ 0 w 586287"/>
                  <a:gd name="connsiteY2" fmla="*/ 616040 h 616040"/>
                  <a:gd name="connsiteX3" fmla="*/ 291846 w 586287"/>
                  <a:gd name="connsiteY3" fmla="*/ 0 h 616040"/>
                  <a:gd name="connsiteX0" fmla="*/ 291846 w 584897"/>
                  <a:gd name="connsiteY0" fmla="*/ 0 h 616040"/>
                  <a:gd name="connsiteX1" fmla="*/ 584897 w 584897"/>
                  <a:gd name="connsiteY1" fmla="*/ 591303 h 616040"/>
                  <a:gd name="connsiteX2" fmla="*/ 0 w 584897"/>
                  <a:gd name="connsiteY2" fmla="*/ 616040 h 616040"/>
                  <a:gd name="connsiteX3" fmla="*/ 291846 w 584897"/>
                  <a:gd name="connsiteY3" fmla="*/ 0 h 616040"/>
                  <a:gd name="connsiteX0" fmla="*/ 288901 w 581952"/>
                  <a:gd name="connsiteY0" fmla="*/ 0 h 608455"/>
                  <a:gd name="connsiteX1" fmla="*/ 581952 w 581952"/>
                  <a:gd name="connsiteY1" fmla="*/ 591303 h 608455"/>
                  <a:gd name="connsiteX2" fmla="*/ 0 w 581952"/>
                  <a:gd name="connsiteY2" fmla="*/ 608455 h 608455"/>
                  <a:gd name="connsiteX3" fmla="*/ 288901 w 581952"/>
                  <a:gd name="connsiteY3" fmla="*/ 0 h 608455"/>
                  <a:gd name="connsiteX0" fmla="*/ 288901 w 582119"/>
                  <a:gd name="connsiteY0" fmla="*/ 0 h 608455"/>
                  <a:gd name="connsiteX1" fmla="*/ 582119 w 582119"/>
                  <a:gd name="connsiteY1" fmla="*/ 594485 h 608455"/>
                  <a:gd name="connsiteX2" fmla="*/ 0 w 582119"/>
                  <a:gd name="connsiteY2" fmla="*/ 608455 h 608455"/>
                  <a:gd name="connsiteX3" fmla="*/ 288901 w 582119"/>
                  <a:gd name="connsiteY3" fmla="*/ 0 h 608455"/>
                  <a:gd name="connsiteX0" fmla="*/ 288901 w 578395"/>
                  <a:gd name="connsiteY0" fmla="*/ 0 h 608455"/>
                  <a:gd name="connsiteX1" fmla="*/ 578395 w 578395"/>
                  <a:gd name="connsiteY1" fmla="*/ 587220 h 608455"/>
                  <a:gd name="connsiteX2" fmla="*/ 0 w 578395"/>
                  <a:gd name="connsiteY2" fmla="*/ 608455 h 608455"/>
                  <a:gd name="connsiteX3" fmla="*/ 288901 w 578395"/>
                  <a:gd name="connsiteY3" fmla="*/ 0 h 608455"/>
                  <a:gd name="connsiteX0" fmla="*/ 288901 w 579673"/>
                  <a:gd name="connsiteY0" fmla="*/ 0 h 608455"/>
                  <a:gd name="connsiteX1" fmla="*/ 579673 w 579673"/>
                  <a:gd name="connsiteY1" fmla="*/ 590349 h 608455"/>
                  <a:gd name="connsiteX2" fmla="*/ 0 w 579673"/>
                  <a:gd name="connsiteY2" fmla="*/ 608455 h 608455"/>
                  <a:gd name="connsiteX3" fmla="*/ 288901 w 579673"/>
                  <a:gd name="connsiteY3" fmla="*/ 0 h 60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9673" h="608455">
                    <a:moveTo>
                      <a:pt x="288901" y="0"/>
                    </a:moveTo>
                    <a:lnTo>
                      <a:pt x="579673" y="590349"/>
                    </a:lnTo>
                    <a:lnTo>
                      <a:pt x="0" y="608455"/>
                    </a:lnTo>
                    <a:cubicBezTo>
                      <a:pt x="92769" y="410557"/>
                      <a:pt x="196132" y="197898"/>
                      <a:pt x="288901" y="0"/>
                    </a:cubicBezTo>
                    <a:close/>
                  </a:path>
                </a:pathLst>
              </a:custGeom>
              <a:solidFill>
                <a:srgbClr val="75A3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4" name="Isosceles Triangle 5"/>
              <p:cNvSpPr/>
              <p:nvPr/>
            </p:nvSpPr>
            <p:spPr>
              <a:xfrm rot="19871485">
                <a:off x="4855782" y="1340464"/>
                <a:ext cx="156075" cy="1347584"/>
              </a:xfrm>
              <a:custGeom>
                <a:avLst/>
                <a:gdLst>
                  <a:gd name="connsiteX0" fmla="*/ 81405 w 87292"/>
                  <a:gd name="connsiteY0" fmla="*/ 0 h 671282"/>
                  <a:gd name="connsiteX1" fmla="*/ 87292 w 87292"/>
                  <a:gd name="connsiteY1" fmla="*/ 609370 h 671282"/>
                  <a:gd name="connsiteX2" fmla="*/ 0 w 87292"/>
                  <a:gd name="connsiteY2" fmla="*/ 671282 h 671282"/>
                  <a:gd name="connsiteX3" fmla="*/ 81405 w 87292"/>
                  <a:gd name="connsiteY3" fmla="*/ 0 h 671282"/>
                  <a:gd name="connsiteX0" fmla="*/ 81405 w 87502"/>
                  <a:gd name="connsiteY0" fmla="*/ 0 h 671282"/>
                  <a:gd name="connsiteX1" fmla="*/ 87502 w 87502"/>
                  <a:gd name="connsiteY1" fmla="*/ 658403 h 671282"/>
                  <a:gd name="connsiteX2" fmla="*/ 0 w 87502"/>
                  <a:gd name="connsiteY2" fmla="*/ 671282 h 671282"/>
                  <a:gd name="connsiteX3" fmla="*/ 81405 w 87502"/>
                  <a:gd name="connsiteY3" fmla="*/ 0 h 671282"/>
                  <a:gd name="connsiteX0" fmla="*/ 98305 w 98485"/>
                  <a:gd name="connsiteY0" fmla="*/ 0 h 667422"/>
                  <a:gd name="connsiteX1" fmla="*/ 87502 w 98485"/>
                  <a:gd name="connsiteY1" fmla="*/ 654543 h 667422"/>
                  <a:gd name="connsiteX2" fmla="*/ 0 w 98485"/>
                  <a:gd name="connsiteY2" fmla="*/ 667422 h 667422"/>
                  <a:gd name="connsiteX3" fmla="*/ 98305 w 98485"/>
                  <a:gd name="connsiteY3" fmla="*/ 0 h 667422"/>
                  <a:gd name="connsiteX0" fmla="*/ 100914 w 101094"/>
                  <a:gd name="connsiteY0" fmla="*/ 0 h 654543"/>
                  <a:gd name="connsiteX1" fmla="*/ 90111 w 101094"/>
                  <a:gd name="connsiteY1" fmla="*/ 654543 h 654543"/>
                  <a:gd name="connsiteX2" fmla="*/ 0 w 101094"/>
                  <a:gd name="connsiteY2" fmla="*/ 652400 h 654543"/>
                  <a:gd name="connsiteX3" fmla="*/ 100914 w 101094"/>
                  <a:gd name="connsiteY3" fmla="*/ 0 h 654543"/>
                  <a:gd name="connsiteX0" fmla="*/ 100914 w 101121"/>
                  <a:gd name="connsiteY0" fmla="*/ 0 h 655690"/>
                  <a:gd name="connsiteX1" fmla="*/ 92197 w 101121"/>
                  <a:gd name="connsiteY1" fmla="*/ 655690 h 655690"/>
                  <a:gd name="connsiteX2" fmla="*/ 0 w 101121"/>
                  <a:gd name="connsiteY2" fmla="*/ 652400 h 655690"/>
                  <a:gd name="connsiteX3" fmla="*/ 100914 w 101121"/>
                  <a:gd name="connsiteY3" fmla="*/ 0 h 655690"/>
                  <a:gd name="connsiteX0" fmla="*/ 98305 w 98560"/>
                  <a:gd name="connsiteY0" fmla="*/ 0 h 670713"/>
                  <a:gd name="connsiteX1" fmla="*/ 92197 w 98560"/>
                  <a:gd name="connsiteY1" fmla="*/ 670713 h 670713"/>
                  <a:gd name="connsiteX2" fmla="*/ 0 w 98560"/>
                  <a:gd name="connsiteY2" fmla="*/ 667423 h 670713"/>
                  <a:gd name="connsiteX3" fmla="*/ 98305 w 98560"/>
                  <a:gd name="connsiteY3" fmla="*/ 0 h 670713"/>
                  <a:gd name="connsiteX0" fmla="*/ 96010 w 96265"/>
                  <a:gd name="connsiteY0" fmla="*/ 0 h 670713"/>
                  <a:gd name="connsiteX1" fmla="*/ 89902 w 96265"/>
                  <a:gd name="connsiteY1" fmla="*/ 670713 h 670713"/>
                  <a:gd name="connsiteX2" fmla="*/ 0 w 96265"/>
                  <a:gd name="connsiteY2" fmla="*/ 663250 h 670713"/>
                  <a:gd name="connsiteX3" fmla="*/ 96010 w 96265"/>
                  <a:gd name="connsiteY3" fmla="*/ 0 h 670713"/>
                  <a:gd name="connsiteX0" fmla="*/ 96010 w 104505"/>
                  <a:gd name="connsiteY0" fmla="*/ 0 h 663352"/>
                  <a:gd name="connsiteX1" fmla="*/ 104505 w 104505"/>
                  <a:gd name="connsiteY1" fmla="*/ 624392 h 663352"/>
                  <a:gd name="connsiteX2" fmla="*/ 0 w 104505"/>
                  <a:gd name="connsiteY2" fmla="*/ 663250 h 663352"/>
                  <a:gd name="connsiteX3" fmla="*/ 96010 w 104505"/>
                  <a:gd name="connsiteY3" fmla="*/ 0 h 663352"/>
                  <a:gd name="connsiteX0" fmla="*/ 85578 w 94073"/>
                  <a:gd name="connsiteY0" fmla="*/ 0 h 669078"/>
                  <a:gd name="connsiteX1" fmla="*/ 94073 w 94073"/>
                  <a:gd name="connsiteY1" fmla="*/ 624392 h 669078"/>
                  <a:gd name="connsiteX2" fmla="*/ 0 w 94073"/>
                  <a:gd name="connsiteY2" fmla="*/ 668988 h 669078"/>
                  <a:gd name="connsiteX3" fmla="*/ 85578 w 94073"/>
                  <a:gd name="connsiteY3" fmla="*/ 0 h 669078"/>
                  <a:gd name="connsiteX0" fmla="*/ 85578 w 94073"/>
                  <a:gd name="connsiteY0" fmla="*/ 0 h 668988"/>
                  <a:gd name="connsiteX1" fmla="*/ 94073 w 94073"/>
                  <a:gd name="connsiteY1" fmla="*/ 624392 h 668988"/>
                  <a:gd name="connsiteX2" fmla="*/ 0 w 94073"/>
                  <a:gd name="connsiteY2" fmla="*/ 668988 h 668988"/>
                  <a:gd name="connsiteX3" fmla="*/ 85578 w 94073"/>
                  <a:gd name="connsiteY3" fmla="*/ 0 h 668988"/>
                  <a:gd name="connsiteX0" fmla="*/ 85578 w 94073"/>
                  <a:gd name="connsiteY0" fmla="*/ 0 h 668988"/>
                  <a:gd name="connsiteX1" fmla="*/ 94073 w 94073"/>
                  <a:gd name="connsiteY1" fmla="*/ 624392 h 668988"/>
                  <a:gd name="connsiteX2" fmla="*/ 0 w 94073"/>
                  <a:gd name="connsiteY2" fmla="*/ 668988 h 668988"/>
                  <a:gd name="connsiteX3" fmla="*/ 85578 w 94073"/>
                  <a:gd name="connsiteY3" fmla="*/ 0 h 668988"/>
                  <a:gd name="connsiteX0" fmla="*/ 85578 w 105385"/>
                  <a:gd name="connsiteY0" fmla="*/ 0 h 668988"/>
                  <a:gd name="connsiteX1" fmla="*/ 105385 w 105385"/>
                  <a:gd name="connsiteY1" fmla="*/ 615784 h 668988"/>
                  <a:gd name="connsiteX2" fmla="*/ 0 w 105385"/>
                  <a:gd name="connsiteY2" fmla="*/ 668988 h 668988"/>
                  <a:gd name="connsiteX3" fmla="*/ 85578 w 105385"/>
                  <a:gd name="connsiteY3" fmla="*/ 0 h 668988"/>
                  <a:gd name="connsiteX0" fmla="*/ 79532 w 99339"/>
                  <a:gd name="connsiteY0" fmla="*/ 0 h 667313"/>
                  <a:gd name="connsiteX1" fmla="*/ 99339 w 99339"/>
                  <a:gd name="connsiteY1" fmla="*/ 615784 h 667313"/>
                  <a:gd name="connsiteX2" fmla="*/ 0 w 99339"/>
                  <a:gd name="connsiteY2" fmla="*/ 667313 h 667313"/>
                  <a:gd name="connsiteX3" fmla="*/ 79532 w 99339"/>
                  <a:gd name="connsiteY3" fmla="*/ 0 h 66731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89487"/>
                  <a:gd name="connsiteY0" fmla="*/ 0 h 659823"/>
                  <a:gd name="connsiteX1" fmla="*/ 84760 w 89487"/>
                  <a:gd name="connsiteY1" fmla="*/ 611551 h 659823"/>
                  <a:gd name="connsiteX2" fmla="*/ 0 w 89487"/>
                  <a:gd name="connsiteY2" fmla="*/ 659823 h 659823"/>
                  <a:gd name="connsiteX3" fmla="*/ 89187 w 89487"/>
                  <a:gd name="connsiteY3" fmla="*/ 0 h 659823"/>
                  <a:gd name="connsiteX0" fmla="*/ 78948 w 79248"/>
                  <a:gd name="connsiteY0" fmla="*/ 0 h 653076"/>
                  <a:gd name="connsiteX1" fmla="*/ 74521 w 79248"/>
                  <a:gd name="connsiteY1" fmla="*/ 611551 h 653076"/>
                  <a:gd name="connsiteX2" fmla="*/ 0 w 79248"/>
                  <a:gd name="connsiteY2" fmla="*/ 653076 h 653076"/>
                  <a:gd name="connsiteX3" fmla="*/ 78948 w 79248"/>
                  <a:gd name="connsiteY3" fmla="*/ 0 h 653076"/>
                  <a:gd name="connsiteX0" fmla="*/ 79679 w 79979"/>
                  <a:gd name="connsiteY0" fmla="*/ 0 h 658753"/>
                  <a:gd name="connsiteX1" fmla="*/ 75252 w 79979"/>
                  <a:gd name="connsiteY1" fmla="*/ 611551 h 658753"/>
                  <a:gd name="connsiteX2" fmla="*/ 0 w 79979"/>
                  <a:gd name="connsiteY2" fmla="*/ 658753 h 658753"/>
                  <a:gd name="connsiteX3" fmla="*/ 79679 w 79979"/>
                  <a:gd name="connsiteY3" fmla="*/ 0 h 658753"/>
                  <a:gd name="connsiteX0" fmla="*/ 79679 w 79957"/>
                  <a:gd name="connsiteY0" fmla="*/ 0 h 658753"/>
                  <a:gd name="connsiteX1" fmla="*/ 74472 w 79957"/>
                  <a:gd name="connsiteY1" fmla="*/ 630534 h 658753"/>
                  <a:gd name="connsiteX2" fmla="*/ 0 w 79957"/>
                  <a:gd name="connsiteY2" fmla="*/ 658753 h 658753"/>
                  <a:gd name="connsiteX3" fmla="*/ 79679 w 79957"/>
                  <a:gd name="connsiteY3" fmla="*/ 0 h 65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57" h="658753">
                    <a:moveTo>
                      <a:pt x="79679" y="0"/>
                    </a:moveTo>
                    <a:cubicBezTo>
                      <a:pt x="81641" y="203123"/>
                      <a:pt x="72510" y="427411"/>
                      <a:pt x="74472" y="630534"/>
                    </a:cubicBezTo>
                    <a:cubicBezTo>
                      <a:pt x="39112" y="647512"/>
                      <a:pt x="39616" y="640050"/>
                      <a:pt x="0" y="658753"/>
                    </a:cubicBezTo>
                    <a:lnTo>
                      <a:pt x="79679" y="0"/>
                    </a:lnTo>
                    <a:close/>
                  </a:path>
                </a:pathLst>
              </a:custGeom>
              <a:solidFill>
                <a:srgbClr val="97BA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5" name="Rectangle 1"/>
              <p:cNvSpPr/>
              <p:nvPr/>
            </p:nvSpPr>
            <p:spPr>
              <a:xfrm>
                <a:off x="5184311" y="2503554"/>
                <a:ext cx="622643" cy="1253970"/>
              </a:xfrm>
              <a:custGeom>
                <a:avLst/>
                <a:gdLst>
                  <a:gd name="connsiteX0" fmla="*/ 55591 w 1920464"/>
                  <a:gd name="connsiteY0" fmla="*/ 0 h 4772284"/>
                  <a:gd name="connsiteX1" fmla="*/ 333759 w 1920464"/>
                  <a:gd name="connsiteY1" fmla="*/ 486028 h 4772284"/>
                  <a:gd name="connsiteX2" fmla="*/ 230061 w 1920464"/>
                  <a:gd name="connsiteY2" fmla="*/ 633169 h 4772284"/>
                  <a:gd name="connsiteX3" fmla="*/ 1920464 w 1920464"/>
                  <a:gd name="connsiteY3" fmla="*/ 4772284 h 4772284"/>
                  <a:gd name="connsiteX4" fmla="*/ 0 w 1920464"/>
                  <a:gd name="connsiteY4" fmla="*/ 78880 h 4772284"/>
                  <a:gd name="connsiteX5" fmla="*/ 55591 w 1920464"/>
                  <a:gd name="connsiteY5" fmla="*/ 0 h 4772284"/>
                  <a:gd name="connsiteX0" fmla="*/ 55591 w 333759"/>
                  <a:gd name="connsiteY0" fmla="*/ 0 h 633169"/>
                  <a:gd name="connsiteX1" fmla="*/ 333759 w 333759"/>
                  <a:gd name="connsiteY1" fmla="*/ 486028 h 633169"/>
                  <a:gd name="connsiteX2" fmla="*/ 230061 w 333759"/>
                  <a:gd name="connsiteY2" fmla="*/ 633169 h 633169"/>
                  <a:gd name="connsiteX3" fmla="*/ 0 w 333759"/>
                  <a:gd name="connsiteY3" fmla="*/ 78880 h 633169"/>
                  <a:gd name="connsiteX4" fmla="*/ 55591 w 333759"/>
                  <a:gd name="connsiteY4" fmla="*/ 0 h 633169"/>
                  <a:gd name="connsiteX0" fmla="*/ 50829 w 328997"/>
                  <a:gd name="connsiteY0" fmla="*/ 0 h 633169"/>
                  <a:gd name="connsiteX1" fmla="*/ 328997 w 328997"/>
                  <a:gd name="connsiteY1" fmla="*/ 486028 h 633169"/>
                  <a:gd name="connsiteX2" fmla="*/ 225299 w 328997"/>
                  <a:gd name="connsiteY2" fmla="*/ 633169 h 633169"/>
                  <a:gd name="connsiteX3" fmla="*/ 0 w 328997"/>
                  <a:gd name="connsiteY3" fmla="*/ 95549 h 633169"/>
                  <a:gd name="connsiteX4" fmla="*/ 50829 w 328997"/>
                  <a:gd name="connsiteY4" fmla="*/ 0 h 633169"/>
                  <a:gd name="connsiteX0" fmla="*/ 50829 w 328997"/>
                  <a:gd name="connsiteY0" fmla="*/ 0 h 641665"/>
                  <a:gd name="connsiteX1" fmla="*/ 328997 w 328997"/>
                  <a:gd name="connsiteY1" fmla="*/ 486028 h 641665"/>
                  <a:gd name="connsiteX2" fmla="*/ 226412 w 328997"/>
                  <a:gd name="connsiteY2" fmla="*/ 641665 h 641665"/>
                  <a:gd name="connsiteX3" fmla="*/ 0 w 328997"/>
                  <a:gd name="connsiteY3" fmla="*/ 95549 h 641665"/>
                  <a:gd name="connsiteX4" fmla="*/ 50829 w 328997"/>
                  <a:gd name="connsiteY4" fmla="*/ 0 h 641665"/>
                  <a:gd name="connsiteX0" fmla="*/ 50829 w 346804"/>
                  <a:gd name="connsiteY0" fmla="*/ 0 h 641665"/>
                  <a:gd name="connsiteX1" fmla="*/ 346804 w 346804"/>
                  <a:gd name="connsiteY1" fmla="*/ 464788 h 641665"/>
                  <a:gd name="connsiteX2" fmla="*/ 226412 w 346804"/>
                  <a:gd name="connsiteY2" fmla="*/ 641665 h 641665"/>
                  <a:gd name="connsiteX3" fmla="*/ 0 w 346804"/>
                  <a:gd name="connsiteY3" fmla="*/ 95549 h 641665"/>
                  <a:gd name="connsiteX4" fmla="*/ 50829 w 346804"/>
                  <a:gd name="connsiteY4" fmla="*/ 0 h 641665"/>
                  <a:gd name="connsiteX0" fmla="*/ 63072 w 346804"/>
                  <a:gd name="connsiteY0" fmla="*/ 0 h 653347"/>
                  <a:gd name="connsiteX1" fmla="*/ 346804 w 346804"/>
                  <a:gd name="connsiteY1" fmla="*/ 476470 h 653347"/>
                  <a:gd name="connsiteX2" fmla="*/ 226412 w 346804"/>
                  <a:gd name="connsiteY2" fmla="*/ 653347 h 653347"/>
                  <a:gd name="connsiteX3" fmla="*/ 0 w 346804"/>
                  <a:gd name="connsiteY3" fmla="*/ 107231 h 653347"/>
                  <a:gd name="connsiteX4" fmla="*/ 63072 w 346804"/>
                  <a:gd name="connsiteY4" fmla="*/ 0 h 653347"/>
                  <a:gd name="connsiteX0" fmla="*/ 56394 w 340126"/>
                  <a:gd name="connsiteY0" fmla="*/ 0 h 653347"/>
                  <a:gd name="connsiteX1" fmla="*/ 340126 w 340126"/>
                  <a:gd name="connsiteY1" fmla="*/ 476470 h 653347"/>
                  <a:gd name="connsiteX2" fmla="*/ 219734 w 340126"/>
                  <a:gd name="connsiteY2" fmla="*/ 653347 h 653347"/>
                  <a:gd name="connsiteX3" fmla="*/ 0 w 340126"/>
                  <a:gd name="connsiteY3" fmla="*/ 97673 h 653347"/>
                  <a:gd name="connsiteX4" fmla="*/ 56394 w 340126"/>
                  <a:gd name="connsiteY4" fmla="*/ 0 h 653347"/>
                  <a:gd name="connsiteX0" fmla="*/ 56394 w 340126"/>
                  <a:gd name="connsiteY0" fmla="*/ 0 h 644851"/>
                  <a:gd name="connsiteX1" fmla="*/ 340126 w 340126"/>
                  <a:gd name="connsiteY1" fmla="*/ 476470 h 644851"/>
                  <a:gd name="connsiteX2" fmla="*/ 238654 w 340126"/>
                  <a:gd name="connsiteY2" fmla="*/ 644851 h 644851"/>
                  <a:gd name="connsiteX3" fmla="*/ 0 w 340126"/>
                  <a:gd name="connsiteY3" fmla="*/ 97673 h 644851"/>
                  <a:gd name="connsiteX4" fmla="*/ 56394 w 340126"/>
                  <a:gd name="connsiteY4" fmla="*/ 0 h 644851"/>
                  <a:gd name="connsiteX0" fmla="*/ 56394 w 326770"/>
                  <a:gd name="connsiteY0" fmla="*/ 0 h 644851"/>
                  <a:gd name="connsiteX1" fmla="*/ 326770 w 326770"/>
                  <a:gd name="connsiteY1" fmla="*/ 493462 h 644851"/>
                  <a:gd name="connsiteX2" fmla="*/ 238654 w 326770"/>
                  <a:gd name="connsiteY2" fmla="*/ 644851 h 644851"/>
                  <a:gd name="connsiteX3" fmla="*/ 0 w 326770"/>
                  <a:gd name="connsiteY3" fmla="*/ 97673 h 644851"/>
                  <a:gd name="connsiteX4" fmla="*/ 56394 w 326770"/>
                  <a:gd name="connsiteY4" fmla="*/ 0 h 644851"/>
                  <a:gd name="connsiteX0" fmla="*/ 51942 w 326770"/>
                  <a:gd name="connsiteY0" fmla="*/ 0 h 621487"/>
                  <a:gd name="connsiteX1" fmla="*/ 326770 w 326770"/>
                  <a:gd name="connsiteY1" fmla="*/ 470098 h 621487"/>
                  <a:gd name="connsiteX2" fmla="*/ 238654 w 326770"/>
                  <a:gd name="connsiteY2" fmla="*/ 621487 h 621487"/>
                  <a:gd name="connsiteX3" fmla="*/ 0 w 326770"/>
                  <a:gd name="connsiteY3" fmla="*/ 74309 h 621487"/>
                  <a:gd name="connsiteX4" fmla="*/ 51942 w 326770"/>
                  <a:gd name="connsiteY4" fmla="*/ 0 h 621487"/>
                  <a:gd name="connsiteX0" fmla="*/ 43038 w 317866"/>
                  <a:gd name="connsiteY0" fmla="*/ 0 h 621487"/>
                  <a:gd name="connsiteX1" fmla="*/ 317866 w 317866"/>
                  <a:gd name="connsiteY1" fmla="*/ 470098 h 621487"/>
                  <a:gd name="connsiteX2" fmla="*/ 229750 w 317866"/>
                  <a:gd name="connsiteY2" fmla="*/ 621487 h 621487"/>
                  <a:gd name="connsiteX3" fmla="*/ 0 w 317866"/>
                  <a:gd name="connsiteY3" fmla="*/ 65813 h 621487"/>
                  <a:gd name="connsiteX4" fmla="*/ 43038 w 317866"/>
                  <a:gd name="connsiteY4" fmla="*/ 0 h 621487"/>
                  <a:gd name="connsiteX0" fmla="*/ 39699 w 314527"/>
                  <a:gd name="connsiteY0" fmla="*/ 0 h 621487"/>
                  <a:gd name="connsiteX1" fmla="*/ 314527 w 314527"/>
                  <a:gd name="connsiteY1" fmla="*/ 470098 h 621487"/>
                  <a:gd name="connsiteX2" fmla="*/ 226411 w 314527"/>
                  <a:gd name="connsiteY2" fmla="*/ 621487 h 621487"/>
                  <a:gd name="connsiteX3" fmla="*/ 0 w 314527"/>
                  <a:gd name="connsiteY3" fmla="*/ 74309 h 621487"/>
                  <a:gd name="connsiteX4" fmla="*/ 39699 w 314527"/>
                  <a:gd name="connsiteY4" fmla="*/ 0 h 621487"/>
                  <a:gd name="connsiteX0" fmla="*/ 44151 w 314527"/>
                  <a:gd name="connsiteY0" fmla="*/ 0 h 612991"/>
                  <a:gd name="connsiteX1" fmla="*/ 314527 w 314527"/>
                  <a:gd name="connsiteY1" fmla="*/ 461602 h 612991"/>
                  <a:gd name="connsiteX2" fmla="*/ 226411 w 314527"/>
                  <a:gd name="connsiteY2" fmla="*/ 612991 h 612991"/>
                  <a:gd name="connsiteX3" fmla="*/ 0 w 314527"/>
                  <a:gd name="connsiteY3" fmla="*/ 65813 h 612991"/>
                  <a:gd name="connsiteX4" fmla="*/ 44151 w 314527"/>
                  <a:gd name="connsiteY4" fmla="*/ 0 h 612991"/>
                  <a:gd name="connsiteX0" fmla="*/ 49716 w 320092"/>
                  <a:gd name="connsiteY0" fmla="*/ 0 h 612991"/>
                  <a:gd name="connsiteX1" fmla="*/ 320092 w 320092"/>
                  <a:gd name="connsiteY1" fmla="*/ 461602 h 612991"/>
                  <a:gd name="connsiteX2" fmla="*/ 231976 w 320092"/>
                  <a:gd name="connsiteY2" fmla="*/ 612991 h 612991"/>
                  <a:gd name="connsiteX3" fmla="*/ 0 w 320092"/>
                  <a:gd name="connsiteY3" fmla="*/ 67937 h 612991"/>
                  <a:gd name="connsiteX4" fmla="*/ 49716 w 320092"/>
                  <a:gd name="connsiteY4" fmla="*/ 0 h 612991"/>
                  <a:gd name="connsiteX0" fmla="*/ 46377 w 316753"/>
                  <a:gd name="connsiteY0" fmla="*/ 0 h 612991"/>
                  <a:gd name="connsiteX1" fmla="*/ 316753 w 316753"/>
                  <a:gd name="connsiteY1" fmla="*/ 461602 h 612991"/>
                  <a:gd name="connsiteX2" fmla="*/ 228637 w 316753"/>
                  <a:gd name="connsiteY2" fmla="*/ 612991 h 612991"/>
                  <a:gd name="connsiteX3" fmla="*/ 0 w 316753"/>
                  <a:gd name="connsiteY3" fmla="*/ 63689 h 612991"/>
                  <a:gd name="connsiteX4" fmla="*/ 46377 w 316753"/>
                  <a:gd name="connsiteY4" fmla="*/ 0 h 612991"/>
                  <a:gd name="connsiteX0" fmla="*/ 48603 w 318979"/>
                  <a:gd name="connsiteY0" fmla="*/ 0 h 612991"/>
                  <a:gd name="connsiteX1" fmla="*/ 318979 w 318979"/>
                  <a:gd name="connsiteY1" fmla="*/ 461602 h 612991"/>
                  <a:gd name="connsiteX2" fmla="*/ 230863 w 318979"/>
                  <a:gd name="connsiteY2" fmla="*/ 612991 h 612991"/>
                  <a:gd name="connsiteX3" fmla="*/ 0 w 318979"/>
                  <a:gd name="connsiteY3" fmla="*/ 60503 h 612991"/>
                  <a:gd name="connsiteX4" fmla="*/ 48603 w 318979"/>
                  <a:gd name="connsiteY4" fmla="*/ 0 h 6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979" h="612991">
                    <a:moveTo>
                      <a:pt x="48603" y="0"/>
                    </a:moveTo>
                    <a:lnTo>
                      <a:pt x="318979" y="461602"/>
                    </a:lnTo>
                    <a:lnTo>
                      <a:pt x="230863" y="612991"/>
                    </a:lnTo>
                    <a:lnTo>
                      <a:pt x="0" y="60503"/>
                    </a:lnTo>
                    <a:lnTo>
                      <a:pt x="48603" y="0"/>
                    </a:lnTo>
                    <a:close/>
                  </a:path>
                </a:pathLst>
              </a:custGeom>
              <a:solidFill>
                <a:srgbClr val="377A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6" name="Rectangle 1"/>
              <p:cNvSpPr/>
              <p:nvPr/>
            </p:nvSpPr>
            <p:spPr>
              <a:xfrm>
                <a:off x="5627832" y="3445146"/>
                <a:ext cx="753194" cy="1462756"/>
              </a:xfrm>
              <a:custGeom>
                <a:avLst/>
                <a:gdLst>
                  <a:gd name="connsiteX0" fmla="*/ 104441 w 1704106"/>
                  <a:gd name="connsiteY0" fmla="*/ 0 h 4259420"/>
                  <a:gd name="connsiteX1" fmla="*/ 417800 w 1704106"/>
                  <a:gd name="connsiteY1" fmla="*/ 547516 h 4259420"/>
                  <a:gd name="connsiteX2" fmla="*/ 272420 w 1704106"/>
                  <a:gd name="connsiteY2" fmla="*/ 753801 h 4259420"/>
                  <a:gd name="connsiteX3" fmla="*/ 1704106 w 1704106"/>
                  <a:gd name="connsiteY3" fmla="*/ 4259420 h 4259420"/>
                  <a:gd name="connsiteX4" fmla="*/ 0 w 1704106"/>
                  <a:gd name="connsiteY4" fmla="*/ 148196 h 4259420"/>
                  <a:gd name="connsiteX5" fmla="*/ 104441 w 1704106"/>
                  <a:gd name="connsiteY5" fmla="*/ 0 h 4259420"/>
                  <a:gd name="connsiteX0" fmla="*/ 104441 w 417800"/>
                  <a:gd name="connsiteY0" fmla="*/ 0 h 753801"/>
                  <a:gd name="connsiteX1" fmla="*/ 417800 w 417800"/>
                  <a:gd name="connsiteY1" fmla="*/ 547516 h 753801"/>
                  <a:gd name="connsiteX2" fmla="*/ 272420 w 417800"/>
                  <a:gd name="connsiteY2" fmla="*/ 753801 h 753801"/>
                  <a:gd name="connsiteX3" fmla="*/ 0 w 417800"/>
                  <a:gd name="connsiteY3" fmla="*/ 148196 h 753801"/>
                  <a:gd name="connsiteX4" fmla="*/ 104441 w 417800"/>
                  <a:gd name="connsiteY4" fmla="*/ 0 h 753801"/>
                  <a:gd name="connsiteX0" fmla="*/ 104441 w 417800"/>
                  <a:gd name="connsiteY0" fmla="*/ 0 h 772851"/>
                  <a:gd name="connsiteX1" fmla="*/ 417800 w 417800"/>
                  <a:gd name="connsiteY1" fmla="*/ 547516 h 772851"/>
                  <a:gd name="connsiteX2" fmla="*/ 255751 w 417800"/>
                  <a:gd name="connsiteY2" fmla="*/ 772851 h 772851"/>
                  <a:gd name="connsiteX3" fmla="*/ 0 w 417800"/>
                  <a:gd name="connsiteY3" fmla="*/ 148196 h 772851"/>
                  <a:gd name="connsiteX4" fmla="*/ 104441 w 417800"/>
                  <a:gd name="connsiteY4" fmla="*/ 0 h 772851"/>
                  <a:gd name="connsiteX0" fmla="*/ 104441 w 417800"/>
                  <a:gd name="connsiteY0" fmla="*/ 0 h 760944"/>
                  <a:gd name="connsiteX1" fmla="*/ 417800 w 417800"/>
                  <a:gd name="connsiteY1" fmla="*/ 547516 h 760944"/>
                  <a:gd name="connsiteX2" fmla="*/ 253370 w 417800"/>
                  <a:gd name="connsiteY2" fmla="*/ 760944 h 760944"/>
                  <a:gd name="connsiteX3" fmla="*/ 0 w 417800"/>
                  <a:gd name="connsiteY3" fmla="*/ 148196 h 760944"/>
                  <a:gd name="connsiteX4" fmla="*/ 104441 w 417800"/>
                  <a:gd name="connsiteY4" fmla="*/ 0 h 760944"/>
                  <a:gd name="connsiteX0" fmla="*/ 104441 w 410656"/>
                  <a:gd name="connsiteY0" fmla="*/ 0 h 760944"/>
                  <a:gd name="connsiteX1" fmla="*/ 410656 w 410656"/>
                  <a:gd name="connsiteY1" fmla="*/ 535610 h 760944"/>
                  <a:gd name="connsiteX2" fmla="*/ 253370 w 410656"/>
                  <a:gd name="connsiteY2" fmla="*/ 760944 h 760944"/>
                  <a:gd name="connsiteX3" fmla="*/ 0 w 410656"/>
                  <a:gd name="connsiteY3" fmla="*/ 148196 h 760944"/>
                  <a:gd name="connsiteX4" fmla="*/ 104441 w 410656"/>
                  <a:gd name="connsiteY4" fmla="*/ 0 h 760944"/>
                  <a:gd name="connsiteX0" fmla="*/ 99678 w 405893"/>
                  <a:gd name="connsiteY0" fmla="*/ 0 h 760944"/>
                  <a:gd name="connsiteX1" fmla="*/ 405893 w 405893"/>
                  <a:gd name="connsiteY1" fmla="*/ 535610 h 760944"/>
                  <a:gd name="connsiteX2" fmla="*/ 248607 w 405893"/>
                  <a:gd name="connsiteY2" fmla="*/ 760944 h 760944"/>
                  <a:gd name="connsiteX3" fmla="*/ 0 w 405893"/>
                  <a:gd name="connsiteY3" fmla="*/ 164865 h 760944"/>
                  <a:gd name="connsiteX4" fmla="*/ 99678 w 405893"/>
                  <a:gd name="connsiteY4" fmla="*/ 0 h 760944"/>
                  <a:gd name="connsiteX0" fmla="*/ 106822 w 405893"/>
                  <a:gd name="connsiteY0" fmla="*/ 0 h 749038"/>
                  <a:gd name="connsiteX1" fmla="*/ 405893 w 405893"/>
                  <a:gd name="connsiteY1" fmla="*/ 523704 h 749038"/>
                  <a:gd name="connsiteX2" fmla="*/ 248607 w 405893"/>
                  <a:gd name="connsiteY2" fmla="*/ 749038 h 749038"/>
                  <a:gd name="connsiteX3" fmla="*/ 0 w 405893"/>
                  <a:gd name="connsiteY3" fmla="*/ 152959 h 749038"/>
                  <a:gd name="connsiteX4" fmla="*/ 106822 w 405893"/>
                  <a:gd name="connsiteY4" fmla="*/ 0 h 749038"/>
                  <a:gd name="connsiteX0" fmla="*/ 106822 w 422588"/>
                  <a:gd name="connsiteY0" fmla="*/ 0 h 749038"/>
                  <a:gd name="connsiteX1" fmla="*/ 422588 w 422588"/>
                  <a:gd name="connsiteY1" fmla="*/ 473790 h 749038"/>
                  <a:gd name="connsiteX2" fmla="*/ 248607 w 422588"/>
                  <a:gd name="connsiteY2" fmla="*/ 749038 h 749038"/>
                  <a:gd name="connsiteX3" fmla="*/ 0 w 422588"/>
                  <a:gd name="connsiteY3" fmla="*/ 152959 h 749038"/>
                  <a:gd name="connsiteX4" fmla="*/ 106822 w 422588"/>
                  <a:gd name="connsiteY4" fmla="*/ 0 h 749038"/>
                  <a:gd name="connsiteX0" fmla="*/ 106822 w 422588"/>
                  <a:gd name="connsiteY0" fmla="*/ 0 h 744790"/>
                  <a:gd name="connsiteX1" fmla="*/ 422588 w 422588"/>
                  <a:gd name="connsiteY1" fmla="*/ 473790 h 744790"/>
                  <a:gd name="connsiteX2" fmla="*/ 249720 w 422588"/>
                  <a:gd name="connsiteY2" fmla="*/ 744790 h 744790"/>
                  <a:gd name="connsiteX3" fmla="*/ 0 w 422588"/>
                  <a:gd name="connsiteY3" fmla="*/ 152959 h 744790"/>
                  <a:gd name="connsiteX4" fmla="*/ 106822 w 422588"/>
                  <a:gd name="connsiteY4" fmla="*/ 0 h 744790"/>
                  <a:gd name="connsiteX0" fmla="*/ 122403 w 422588"/>
                  <a:gd name="connsiteY0" fmla="*/ 0 h 766030"/>
                  <a:gd name="connsiteX1" fmla="*/ 422588 w 422588"/>
                  <a:gd name="connsiteY1" fmla="*/ 495030 h 766030"/>
                  <a:gd name="connsiteX2" fmla="*/ 249720 w 422588"/>
                  <a:gd name="connsiteY2" fmla="*/ 766030 h 766030"/>
                  <a:gd name="connsiteX3" fmla="*/ 0 w 422588"/>
                  <a:gd name="connsiteY3" fmla="*/ 174199 h 766030"/>
                  <a:gd name="connsiteX4" fmla="*/ 122403 w 422588"/>
                  <a:gd name="connsiteY4" fmla="*/ 0 h 766030"/>
                  <a:gd name="connsiteX0" fmla="*/ 122403 w 422588"/>
                  <a:gd name="connsiteY0" fmla="*/ 0 h 733108"/>
                  <a:gd name="connsiteX1" fmla="*/ 422588 w 422588"/>
                  <a:gd name="connsiteY1" fmla="*/ 495030 h 733108"/>
                  <a:gd name="connsiteX2" fmla="*/ 269753 w 422588"/>
                  <a:gd name="connsiteY2" fmla="*/ 733108 h 733108"/>
                  <a:gd name="connsiteX3" fmla="*/ 0 w 422588"/>
                  <a:gd name="connsiteY3" fmla="*/ 174199 h 733108"/>
                  <a:gd name="connsiteX4" fmla="*/ 122403 w 422588"/>
                  <a:gd name="connsiteY4" fmla="*/ 0 h 733108"/>
                  <a:gd name="connsiteX0" fmla="*/ 122403 w 404781"/>
                  <a:gd name="connsiteY0" fmla="*/ 0 h 733108"/>
                  <a:gd name="connsiteX1" fmla="*/ 404781 w 404781"/>
                  <a:gd name="connsiteY1" fmla="*/ 520518 h 733108"/>
                  <a:gd name="connsiteX2" fmla="*/ 269753 w 404781"/>
                  <a:gd name="connsiteY2" fmla="*/ 733108 h 733108"/>
                  <a:gd name="connsiteX3" fmla="*/ 0 w 404781"/>
                  <a:gd name="connsiteY3" fmla="*/ 174199 h 733108"/>
                  <a:gd name="connsiteX4" fmla="*/ 122403 w 404781"/>
                  <a:gd name="connsiteY4" fmla="*/ 0 h 733108"/>
                  <a:gd name="connsiteX0" fmla="*/ 112386 w 404781"/>
                  <a:gd name="connsiteY0" fmla="*/ 0 h 713992"/>
                  <a:gd name="connsiteX1" fmla="*/ 404781 w 404781"/>
                  <a:gd name="connsiteY1" fmla="*/ 501402 h 713992"/>
                  <a:gd name="connsiteX2" fmla="*/ 269753 w 404781"/>
                  <a:gd name="connsiteY2" fmla="*/ 713992 h 713992"/>
                  <a:gd name="connsiteX3" fmla="*/ 0 w 404781"/>
                  <a:gd name="connsiteY3" fmla="*/ 155083 h 713992"/>
                  <a:gd name="connsiteX4" fmla="*/ 112386 w 404781"/>
                  <a:gd name="connsiteY4" fmla="*/ 0 h 713992"/>
                  <a:gd name="connsiteX0" fmla="*/ 91239 w 383634"/>
                  <a:gd name="connsiteY0" fmla="*/ 0 h 713992"/>
                  <a:gd name="connsiteX1" fmla="*/ 383634 w 383634"/>
                  <a:gd name="connsiteY1" fmla="*/ 501402 h 713992"/>
                  <a:gd name="connsiteX2" fmla="*/ 248606 w 383634"/>
                  <a:gd name="connsiteY2" fmla="*/ 713992 h 713992"/>
                  <a:gd name="connsiteX3" fmla="*/ 0 w 383634"/>
                  <a:gd name="connsiteY3" fmla="*/ 145525 h 713992"/>
                  <a:gd name="connsiteX4" fmla="*/ 91239 w 383634"/>
                  <a:gd name="connsiteY4" fmla="*/ 0 h 713992"/>
                  <a:gd name="connsiteX0" fmla="*/ 91239 w 383634"/>
                  <a:gd name="connsiteY0" fmla="*/ 0 h 717178"/>
                  <a:gd name="connsiteX1" fmla="*/ 383634 w 383634"/>
                  <a:gd name="connsiteY1" fmla="*/ 501402 h 717178"/>
                  <a:gd name="connsiteX2" fmla="*/ 251945 w 383634"/>
                  <a:gd name="connsiteY2" fmla="*/ 717178 h 717178"/>
                  <a:gd name="connsiteX3" fmla="*/ 0 w 383634"/>
                  <a:gd name="connsiteY3" fmla="*/ 145525 h 717178"/>
                  <a:gd name="connsiteX4" fmla="*/ 91239 w 383634"/>
                  <a:gd name="connsiteY4" fmla="*/ 0 h 717178"/>
                  <a:gd name="connsiteX0" fmla="*/ 91239 w 385860"/>
                  <a:gd name="connsiteY0" fmla="*/ 0 h 717178"/>
                  <a:gd name="connsiteX1" fmla="*/ 385860 w 385860"/>
                  <a:gd name="connsiteY1" fmla="*/ 504588 h 717178"/>
                  <a:gd name="connsiteX2" fmla="*/ 251945 w 385860"/>
                  <a:gd name="connsiteY2" fmla="*/ 717178 h 717178"/>
                  <a:gd name="connsiteX3" fmla="*/ 0 w 385860"/>
                  <a:gd name="connsiteY3" fmla="*/ 145525 h 717178"/>
                  <a:gd name="connsiteX4" fmla="*/ 91239 w 385860"/>
                  <a:gd name="connsiteY4" fmla="*/ 0 h 717178"/>
                  <a:gd name="connsiteX0" fmla="*/ 91239 w 385860"/>
                  <a:gd name="connsiteY0" fmla="*/ 0 h 716116"/>
                  <a:gd name="connsiteX1" fmla="*/ 385860 w 385860"/>
                  <a:gd name="connsiteY1" fmla="*/ 504588 h 716116"/>
                  <a:gd name="connsiteX2" fmla="*/ 250832 w 385860"/>
                  <a:gd name="connsiteY2" fmla="*/ 716116 h 716116"/>
                  <a:gd name="connsiteX3" fmla="*/ 0 w 385860"/>
                  <a:gd name="connsiteY3" fmla="*/ 145525 h 716116"/>
                  <a:gd name="connsiteX4" fmla="*/ 91239 w 385860"/>
                  <a:gd name="connsiteY4" fmla="*/ 0 h 716116"/>
                  <a:gd name="connsiteX0" fmla="*/ 91239 w 385860"/>
                  <a:gd name="connsiteY0" fmla="*/ 0 h 715054"/>
                  <a:gd name="connsiteX1" fmla="*/ 385860 w 385860"/>
                  <a:gd name="connsiteY1" fmla="*/ 504588 h 715054"/>
                  <a:gd name="connsiteX2" fmla="*/ 255284 w 385860"/>
                  <a:gd name="connsiteY2" fmla="*/ 715054 h 715054"/>
                  <a:gd name="connsiteX3" fmla="*/ 0 w 385860"/>
                  <a:gd name="connsiteY3" fmla="*/ 145525 h 715054"/>
                  <a:gd name="connsiteX4" fmla="*/ 91239 w 385860"/>
                  <a:gd name="connsiteY4" fmla="*/ 0 h 7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860" h="715054">
                    <a:moveTo>
                      <a:pt x="91239" y="0"/>
                    </a:moveTo>
                    <a:lnTo>
                      <a:pt x="385860" y="504588"/>
                    </a:lnTo>
                    <a:lnTo>
                      <a:pt x="255284" y="715054"/>
                    </a:lnTo>
                    <a:lnTo>
                      <a:pt x="0" y="145525"/>
                    </a:lnTo>
                    <a:lnTo>
                      <a:pt x="91239" y="0"/>
                    </a:lnTo>
                    <a:close/>
                  </a:path>
                </a:pathLst>
              </a:custGeom>
              <a:solidFill>
                <a:srgbClr val="0052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208108" y="2014256"/>
                <a:ext cx="884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Parent</a:t>
                </a:r>
                <a:b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Module</a:t>
                </a:r>
                <a:endParaRPr lang="en-US" sz="1600" b="1" dirty="0">
                  <a:solidFill>
                    <a:schemeClr val="bg1"/>
                  </a:solidFill>
                  <a:latin typeface="Myriad Pro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208108" y="2916826"/>
                <a:ext cx="884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Child</a:t>
                </a:r>
                <a:b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Module</a:t>
                </a:r>
                <a:endParaRPr lang="en-US" sz="1600" b="1" dirty="0">
                  <a:solidFill>
                    <a:schemeClr val="bg1"/>
                  </a:solidFill>
                  <a:latin typeface="Myriad Pro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1954" y="4177983"/>
                <a:ext cx="9932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>
                    <a:solidFill>
                      <a:schemeClr val="bg1"/>
                    </a:solidFill>
                    <a:latin typeface="Myriad Pro" pitchFamily="34" charset="0"/>
                  </a:rPr>
                  <a:t>Function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98055" y="5389378"/>
                <a:ext cx="1141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ctr"/>
                <a:r>
                  <a:rPr lang="en-US" sz="1600" b="1" dirty="0">
                    <a:solidFill>
                      <a:schemeClr val="bg1"/>
                    </a:solidFill>
                    <a:latin typeface="Myriad Pro" pitchFamily="34" charset="0"/>
                  </a:rPr>
                  <a:t>Parameter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r>
              <a:rPr lang="en-US" dirty="0" err="1"/>
              <a:t>Mindmaps</a:t>
            </a:r>
            <a:endParaRPr lang="en-US" dirty="0"/>
          </a:p>
          <a:p>
            <a:r>
              <a:rPr lang="en-US" dirty="0"/>
              <a:t>Define your objects and how they'll interact</a:t>
            </a:r>
          </a:p>
          <a:p>
            <a:r>
              <a:rPr lang="en-US" dirty="0"/>
              <a:t>Define what object will "do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1026" name="Picture 2" descr="C:\Users\Jen\Documents\2015 Projects\Upwork\Adam The Automator\OOFMD\Graphics\My_Mind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2367" r="11500" b="2363"/>
          <a:stretch/>
        </p:blipFill>
        <p:spPr bwMode="auto">
          <a:xfrm>
            <a:off x="438150" y="1309688"/>
            <a:ext cx="34480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1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26742" y="1759857"/>
            <a:ext cx="3558177" cy="439562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 smtClean="0">
                <a:solidFill>
                  <a:srgbClr val="0C92CA"/>
                </a:solidFill>
              </a:rPr>
              <a:t>C</a:t>
            </a:r>
            <a:r>
              <a:rPr lang="en-US" sz="1600" dirty="0" smtClean="0"/>
              <a:t>reate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C2D941"/>
                </a:solidFill>
              </a:rPr>
              <a:t>R</a:t>
            </a:r>
            <a:r>
              <a:rPr lang="en-US" sz="1600" dirty="0" smtClean="0"/>
              <a:t>ead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F0942B"/>
                </a:solidFill>
              </a:rPr>
              <a:t>U</a:t>
            </a:r>
            <a:r>
              <a:rPr lang="en-US" sz="1600" dirty="0" smtClean="0"/>
              <a:t>pdate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F5BB1A"/>
                </a:solidFill>
              </a:rPr>
              <a:t>D</a:t>
            </a:r>
            <a:r>
              <a:rPr lang="en-US" sz="1600" dirty="0" smtClean="0"/>
              <a:t>elete</a:t>
            </a:r>
            <a:endParaRPr lang="en-US" sz="1600" dirty="0"/>
          </a:p>
          <a:p>
            <a:r>
              <a:rPr lang="en-US" sz="2800" dirty="0"/>
              <a:t>Function or module?</a:t>
            </a:r>
          </a:p>
          <a:p>
            <a:r>
              <a:rPr lang="en-US" sz="2800" dirty="0"/>
              <a:t>Well-design modules use the pipeline (or can)</a:t>
            </a:r>
          </a:p>
          <a:p>
            <a:r>
              <a:rPr lang="en-US" sz="2800" dirty="0"/>
              <a:t>Limit function </a:t>
            </a:r>
            <a:r>
              <a:rPr lang="en-US" sz="2800" dirty="0" smtClean="0"/>
              <a:t>visibility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/>
          <a:stretch/>
        </p:blipFill>
        <p:spPr>
          <a:xfrm>
            <a:off x="0" y="2045173"/>
            <a:ext cx="5186074" cy="41103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01094" y="2428430"/>
            <a:ext cx="11705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 smtClean="0">
                <a:latin typeface="Myriad Pro" pitchFamily="34" charset="0"/>
              </a:rPr>
              <a:t>Powershell</a:t>
            </a:r>
            <a:r>
              <a:rPr lang="en-US" sz="1050" b="1" dirty="0" smtClean="0">
                <a:latin typeface="Myriad Pro" pitchFamily="34" charset="0"/>
              </a:rPr>
              <a:t> Land</a:t>
            </a:r>
            <a:endParaRPr lang="en-US" sz="1050" b="1" dirty="0">
              <a:latin typeface="Myriad Pro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15969"/>
          <a:stretch/>
        </p:blipFill>
        <p:spPr>
          <a:xfrm>
            <a:off x="3242009" y="2353116"/>
            <a:ext cx="225092" cy="1537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7000" y="3396199"/>
            <a:ext cx="95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New-Object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6043" y="2879150"/>
            <a:ext cx="64280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rgbClr val="F5BB1A"/>
                  </a:solidFill>
                </a:ln>
                <a:solidFill>
                  <a:srgbClr val="F5BB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Get-Object</a:t>
            </a:r>
            <a:endParaRPr lang="en-US" sz="1100" dirty="0">
              <a:ln>
                <a:solidFill>
                  <a:srgbClr val="F5BB1A"/>
                </a:solidFill>
              </a:ln>
              <a:solidFill>
                <a:srgbClr val="F5BB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64947" y="4371400"/>
            <a:ext cx="64280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Set-Object</a:t>
            </a:r>
            <a:endParaRPr lang="en-US" sz="11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02195" y="3496598"/>
            <a:ext cx="912109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Remove-Object</a:t>
            </a:r>
            <a:endParaRPr lang="en-US" sz="11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8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219</Words>
  <Application>Microsoft Office PowerPoint</Application>
  <PresentationFormat>On-screen Show (4:3)</PresentationFormat>
  <Paragraphs>72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PS&gt; Whoami</vt:lpstr>
      <vt:lpstr>Who Is This For?</vt:lpstr>
      <vt:lpstr>I’m No Developer</vt:lpstr>
      <vt:lpstr>Object-Oriented Programming (OOP)</vt:lpstr>
      <vt:lpstr>Applying OOP Principles to Module Design</vt:lpstr>
      <vt:lpstr>The Hierarchy</vt:lpstr>
      <vt:lpstr>Planning</vt:lpstr>
      <vt:lpstr>Design</vt:lpstr>
      <vt:lpstr>Implementation Tips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Jen</cp:lastModifiedBy>
  <cp:revision>108</cp:revision>
  <dcterms:created xsi:type="dcterms:W3CDTF">2015-10-10T23:11:31Z</dcterms:created>
  <dcterms:modified xsi:type="dcterms:W3CDTF">2015-10-27T02:53:35Z</dcterms:modified>
</cp:coreProperties>
</file>